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7" r:id="rId1"/>
  </p:sldMasterIdLst>
  <p:notesMasterIdLst>
    <p:notesMasterId r:id="rId9"/>
  </p:notesMasterIdLst>
  <p:sldIdLst>
    <p:sldId id="256" r:id="rId2"/>
    <p:sldId id="259" r:id="rId3"/>
    <p:sldId id="257" r:id="rId4"/>
    <p:sldId id="305" r:id="rId5"/>
    <p:sldId id="258" r:id="rId6"/>
    <p:sldId id="307" r:id="rId7"/>
    <p:sldId id="266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C4F9"/>
    <a:srgbClr val="FF3399"/>
    <a:srgbClr val="9B09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DB2B0E9-90D0-420F-8E79-456C32F0FDE0}">
  <a:tblStyle styleId="{ADB2B0E9-90D0-420F-8E79-456C32F0FDE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37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8b238304a6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8b238304a6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8b8338ba29_0_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8b8338ba29_0_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8bca512db4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8bca512db4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8bca512db4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8bca512db4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341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8bca512db4_0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8bca512db4_0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8bca512db4_0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8bca512db4_0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8586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8bca512db4_0_18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" name="Google Shape;1223;g8bca512db4_0_18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28815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60548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01453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13558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87975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9996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97708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89457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62535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0049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801489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80661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562761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8067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21086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18907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3"/>
          <p:cNvSpPr txBox="1">
            <a:spLocks noGrp="1"/>
          </p:cNvSpPr>
          <p:nvPr>
            <p:ph type="title"/>
          </p:nvPr>
        </p:nvSpPr>
        <p:spPr>
          <a:xfrm>
            <a:off x="1061575" y="1371025"/>
            <a:ext cx="2808000" cy="75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1" name="Google Shape;361;p13"/>
          <p:cNvSpPr txBox="1">
            <a:spLocks noGrp="1"/>
          </p:cNvSpPr>
          <p:nvPr>
            <p:ph type="body" idx="1"/>
          </p:nvPr>
        </p:nvSpPr>
        <p:spPr>
          <a:xfrm>
            <a:off x="1061575" y="2618975"/>
            <a:ext cx="2808000" cy="11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8573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36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9" name="Google Shape;79;p4"/>
          <p:cNvSpPr txBox="1">
            <a:spLocks noGrp="1"/>
          </p:cNvSpPr>
          <p:nvPr>
            <p:ph type="body" idx="1"/>
          </p:nvPr>
        </p:nvSpPr>
        <p:spPr>
          <a:xfrm>
            <a:off x="720000" y="1246924"/>
            <a:ext cx="7704000" cy="34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1pPr>
            <a:lvl2pPr marL="914400" lvl="1" indent="-304800" rtl="0">
              <a:spcBef>
                <a:spcPts val="5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67374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33687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3" name="Google Shape;123;p5"/>
          <p:cNvSpPr txBox="1">
            <a:spLocks noGrp="1"/>
          </p:cNvSpPr>
          <p:nvPr>
            <p:ph type="subTitle" idx="1"/>
          </p:nvPr>
        </p:nvSpPr>
        <p:spPr>
          <a:xfrm>
            <a:off x="906900" y="3292127"/>
            <a:ext cx="2506200" cy="34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subTitle" idx="2"/>
          </p:nvPr>
        </p:nvSpPr>
        <p:spPr>
          <a:xfrm>
            <a:off x="5676900" y="3292127"/>
            <a:ext cx="2506200" cy="34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5" name="Google Shape;125;p5"/>
          <p:cNvSpPr txBox="1">
            <a:spLocks noGrp="1"/>
          </p:cNvSpPr>
          <p:nvPr>
            <p:ph type="subTitle" idx="3"/>
          </p:nvPr>
        </p:nvSpPr>
        <p:spPr>
          <a:xfrm>
            <a:off x="906900" y="1584571"/>
            <a:ext cx="25062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6" name="Google Shape;126;p5"/>
          <p:cNvSpPr txBox="1">
            <a:spLocks noGrp="1"/>
          </p:cNvSpPr>
          <p:nvPr>
            <p:ph type="subTitle" idx="4"/>
          </p:nvPr>
        </p:nvSpPr>
        <p:spPr>
          <a:xfrm>
            <a:off x="5676900" y="1584571"/>
            <a:ext cx="25062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 b="1">
                <a:solidFill>
                  <a:schemeClr val="dk1"/>
                </a:solidFill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7" name="Google Shape;127;p5"/>
          <p:cNvSpPr txBox="1">
            <a:spLocks noGrp="1"/>
          </p:cNvSpPr>
          <p:nvPr>
            <p:ph type="subTitle" idx="5"/>
          </p:nvPr>
        </p:nvSpPr>
        <p:spPr>
          <a:xfrm>
            <a:off x="906900" y="2076621"/>
            <a:ext cx="25062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8" name="Google Shape;128;p5"/>
          <p:cNvSpPr txBox="1">
            <a:spLocks noGrp="1"/>
          </p:cNvSpPr>
          <p:nvPr>
            <p:ph type="subTitle" idx="6"/>
          </p:nvPr>
        </p:nvSpPr>
        <p:spPr>
          <a:xfrm>
            <a:off x="5676900" y="2076621"/>
            <a:ext cx="25062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9" name="Google Shape;129;p5"/>
          <p:cNvSpPr txBox="1">
            <a:spLocks noGrp="1"/>
          </p:cNvSpPr>
          <p:nvPr>
            <p:ph type="subTitle" idx="7"/>
          </p:nvPr>
        </p:nvSpPr>
        <p:spPr>
          <a:xfrm>
            <a:off x="906900" y="3755202"/>
            <a:ext cx="25062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0" name="Google Shape;130;p5"/>
          <p:cNvSpPr txBox="1">
            <a:spLocks noGrp="1"/>
          </p:cNvSpPr>
          <p:nvPr>
            <p:ph type="subTitle" idx="8"/>
          </p:nvPr>
        </p:nvSpPr>
        <p:spPr>
          <a:xfrm>
            <a:off x="5676900" y="3755202"/>
            <a:ext cx="25062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61286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ig Title">
    <p:bg>
      <p:bgPr>
        <a:solidFill>
          <a:srgbClr val="F3F3F3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9"/>
          <p:cNvSpPr txBox="1">
            <a:spLocks noGrp="1"/>
          </p:cNvSpPr>
          <p:nvPr>
            <p:ph type="title"/>
          </p:nvPr>
        </p:nvSpPr>
        <p:spPr>
          <a:xfrm>
            <a:off x="3223200" y="1570950"/>
            <a:ext cx="2697600" cy="20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809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894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  <p:sldLayoutId id="2147483815" r:id="rId18"/>
    <p:sldLayoutId id="2147483816" r:id="rId19"/>
    <p:sldLayoutId id="2147483817" r:id="rId20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CFE2F3"/>
          </a:fgClr>
          <a:bgClr>
            <a:schemeClr val="bg1"/>
          </a:bgClr>
        </a:pattFill>
        <a:effectLst/>
      </p:bgPr>
    </p:bg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29"/>
          <p:cNvSpPr txBox="1">
            <a:spLocks noGrp="1"/>
          </p:cNvSpPr>
          <p:nvPr>
            <p:ph type="ctrTitle"/>
          </p:nvPr>
        </p:nvSpPr>
        <p:spPr>
          <a:xfrm>
            <a:off x="2207356" y="3387535"/>
            <a:ext cx="5482875" cy="1235169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s-EC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es-EC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BECAS</a:t>
            </a:r>
          </a:p>
        </p:txBody>
      </p:sp>
      <p:cxnSp>
        <p:nvCxnSpPr>
          <p:cNvPr id="793" name="Google Shape;793;p29"/>
          <p:cNvCxnSpPr/>
          <p:nvPr/>
        </p:nvCxnSpPr>
        <p:spPr>
          <a:xfrm>
            <a:off x="549375" y="-15925"/>
            <a:ext cx="0" cy="5159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4" name="Google Shape;794;p29"/>
          <p:cNvCxnSpPr/>
          <p:nvPr/>
        </p:nvCxnSpPr>
        <p:spPr>
          <a:xfrm>
            <a:off x="716575" y="-15925"/>
            <a:ext cx="0" cy="5159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06" name="Google Shape;806;p29"/>
          <p:cNvGrpSpPr/>
          <p:nvPr/>
        </p:nvGrpSpPr>
        <p:grpSpPr>
          <a:xfrm rot="6705569">
            <a:off x="797958" y="1349623"/>
            <a:ext cx="806638" cy="421735"/>
            <a:chOff x="1822875" y="1377000"/>
            <a:chExt cx="548075" cy="286550"/>
          </a:xfrm>
        </p:grpSpPr>
        <p:sp>
          <p:nvSpPr>
            <p:cNvPr id="807" name="Google Shape;807;p29"/>
            <p:cNvSpPr/>
            <p:nvPr/>
          </p:nvSpPr>
          <p:spPr>
            <a:xfrm>
              <a:off x="1822875" y="1402500"/>
              <a:ext cx="163425" cy="251950"/>
            </a:xfrm>
            <a:custGeom>
              <a:avLst/>
              <a:gdLst/>
              <a:ahLst/>
              <a:cxnLst/>
              <a:rect l="l" t="t" r="r" b="b"/>
              <a:pathLst>
                <a:path w="6537" h="10078" extrusionOk="0">
                  <a:moveTo>
                    <a:pt x="849" y="1"/>
                  </a:moveTo>
                  <a:cubicBezTo>
                    <a:pt x="528" y="1"/>
                    <a:pt x="193" y="83"/>
                    <a:pt x="100" y="361"/>
                  </a:cubicBezTo>
                  <a:cubicBezTo>
                    <a:pt x="86" y="404"/>
                    <a:pt x="72" y="443"/>
                    <a:pt x="58" y="486"/>
                  </a:cubicBezTo>
                  <a:cubicBezTo>
                    <a:pt x="0" y="657"/>
                    <a:pt x="189" y="853"/>
                    <a:pt x="300" y="945"/>
                  </a:cubicBezTo>
                  <a:lnTo>
                    <a:pt x="300" y="949"/>
                  </a:lnTo>
                  <a:cubicBezTo>
                    <a:pt x="553" y="628"/>
                    <a:pt x="1445" y="589"/>
                    <a:pt x="1784" y="585"/>
                  </a:cubicBezTo>
                  <a:lnTo>
                    <a:pt x="1819" y="585"/>
                  </a:lnTo>
                  <a:cubicBezTo>
                    <a:pt x="2019" y="585"/>
                    <a:pt x="2215" y="593"/>
                    <a:pt x="2408" y="611"/>
                  </a:cubicBezTo>
                  <a:cubicBezTo>
                    <a:pt x="2247" y="322"/>
                    <a:pt x="1705" y="165"/>
                    <a:pt x="1466" y="97"/>
                  </a:cubicBezTo>
                  <a:cubicBezTo>
                    <a:pt x="1423" y="86"/>
                    <a:pt x="1381" y="76"/>
                    <a:pt x="1338" y="61"/>
                  </a:cubicBezTo>
                  <a:cubicBezTo>
                    <a:pt x="1213" y="29"/>
                    <a:pt x="1035" y="1"/>
                    <a:pt x="849" y="1"/>
                  </a:cubicBezTo>
                  <a:close/>
                  <a:moveTo>
                    <a:pt x="1160" y="1456"/>
                  </a:moveTo>
                  <a:cubicBezTo>
                    <a:pt x="1310" y="1538"/>
                    <a:pt x="1455" y="1612"/>
                    <a:pt x="1562" y="1684"/>
                  </a:cubicBezTo>
                  <a:cubicBezTo>
                    <a:pt x="2358" y="2190"/>
                    <a:pt x="3556" y="2668"/>
                    <a:pt x="4187" y="3360"/>
                  </a:cubicBezTo>
                  <a:cubicBezTo>
                    <a:pt x="4804" y="4037"/>
                    <a:pt x="4308" y="4405"/>
                    <a:pt x="3862" y="4989"/>
                  </a:cubicBezTo>
                  <a:cubicBezTo>
                    <a:pt x="3517" y="5446"/>
                    <a:pt x="3171" y="5899"/>
                    <a:pt x="2824" y="6351"/>
                  </a:cubicBezTo>
                  <a:cubicBezTo>
                    <a:pt x="2133" y="7260"/>
                    <a:pt x="1441" y="8170"/>
                    <a:pt x="749" y="9075"/>
                  </a:cubicBezTo>
                  <a:cubicBezTo>
                    <a:pt x="375" y="9571"/>
                    <a:pt x="1423" y="10078"/>
                    <a:pt x="2190" y="10078"/>
                  </a:cubicBezTo>
                  <a:cubicBezTo>
                    <a:pt x="2472" y="10078"/>
                    <a:pt x="2714" y="10010"/>
                    <a:pt x="2835" y="9849"/>
                  </a:cubicBezTo>
                  <a:cubicBezTo>
                    <a:pt x="3759" y="8641"/>
                    <a:pt x="4679" y="7428"/>
                    <a:pt x="5602" y="6220"/>
                  </a:cubicBezTo>
                  <a:cubicBezTo>
                    <a:pt x="5838" y="5909"/>
                    <a:pt x="6237" y="5520"/>
                    <a:pt x="6537" y="5107"/>
                  </a:cubicBezTo>
                  <a:lnTo>
                    <a:pt x="6537" y="5107"/>
                  </a:lnTo>
                  <a:cubicBezTo>
                    <a:pt x="6351" y="5278"/>
                    <a:pt x="6166" y="5435"/>
                    <a:pt x="6012" y="5585"/>
                  </a:cubicBezTo>
                  <a:cubicBezTo>
                    <a:pt x="4939" y="6636"/>
                    <a:pt x="4044" y="7828"/>
                    <a:pt x="3263" y="9111"/>
                  </a:cubicBezTo>
                  <a:cubicBezTo>
                    <a:pt x="3078" y="9414"/>
                    <a:pt x="2365" y="9546"/>
                    <a:pt x="1797" y="9546"/>
                  </a:cubicBezTo>
                  <a:cubicBezTo>
                    <a:pt x="1334" y="9546"/>
                    <a:pt x="967" y="9461"/>
                    <a:pt x="1060" y="9307"/>
                  </a:cubicBezTo>
                  <a:cubicBezTo>
                    <a:pt x="2040" y="7692"/>
                    <a:pt x="3217" y="6391"/>
                    <a:pt x="4536" y="5061"/>
                  </a:cubicBezTo>
                  <a:cubicBezTo>
                    <a:pt x="5546" y="4037"/>
                    <a:pt x="4832" y="3460"/>
                    <a:pt x="3912" y="2764"/>
                  </a:cubicBezTo>
                  <a:cubicBezTo>
                    <a:pt x="3081" y="2133"/>
                    <a:pt x="2197" y="1569"/>
                    <a:pt x="1160" y="1456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9"/>
            <p:cNvSpPr/>
            <p:nvPr/>
          </p:nvSpPr>
          <p:spPr>
            <a:xfrm>
              <a:off x="1824750" y="1417750"/>
              <a:ext cx="188550" cy="112450"/>
            </a:xfrm>
            <a:custGeom>
              <a:avLst/>
              <a:gdLst/>
              <a:ahLst/>
              <a:cxnLst/>
              <a:rect l="l" t="t" r="r" b="b"/>
              <a:pathLst>
                <a:path w="7542" h="4498" extrusionOk="0">
                  <a:moveTo>
                    <a:pt x="225" y="339"/>
                  </a:moveTo>
                  <a:cubicBezTo>
                    <a:pt x="215" y="353"/>
                    <a:pt x="203" y="371"/>
                    <a:pt x="193" y="389"/>
                  </a:cubicBezTo>
                  <a:cubicBezTo>
                    <a:pt x="1" y="750"/>
                    <a:pt x="286" y="824"/>
                    <a:pt x="674" y="824"/>
                  </a:cubicBezTo>
                  <a:lnTo>
                    <a:pt x="707" y="824"/>
                  </a:lnTo>
                  <a:cubicBezTo>
                    <a:pt x="835" y="824"/>
                    <a:pt x="960" y="831"/>
                    <a:pt x="1085" y="846"/>
                  </a:cubicBezTo>
                  <a:cubicBezTo>
                    <a:pt x="945" y="767"/>
                    <a:pt x="796" y="685"/>
                    <a:pt x="660" y="592"/>
                  </a:cubicBezTo>
                  <a:cubicBezTo>
                    <a:pt x="521" y="546"/>
                    <a:pt x="404" y="489"/>
                    <a:pt x="321" y="421"/>
                  </a:cubicBezTo>
                  <a:cubicBezTo>
                    <a:pt x="289" y="393"/>
                    <a:pt x="257" y="365"/>
                    <a:pt x="225" y="339"/>
                  </a:cubicBezTo>
                  <a:close/>
                  <a:moveTo>
                    <a:pt x="2333" y="1"/>
                  </a:moveTo>
                  <a:lnTo>
                    <a:pt x="2333" y="1"/>
                  </a:lnTo>
                  <a:cubicBezTo>
                    <a:pt x="2347" y="26"/>
                    <a:pt x="2357" y="54"/>
                    <a:pt x="2364" y="82"/>
                  </a:cubicBezTo>
                  <a:cubicBezTo>
                    <a:pt x="3395" y="739"/>
                    <a:pt x="4426" y="1395"/>
                    <a:pt x="5449" y="2055"/>
                  </a:cubicBezTo>
                  <a:cubicBezTo>
                    <a:pt x="5937" y="2368"/>
                    <a:pt x="6814" y="2786"/>
                    <a:pt x="6865" y="3467"/>
                  </a:cubicBezTo>
                  <a:cubicBezTo>
                    <a:pt x="6886" y="3805"/>
                    <a:pt x="6707" y="4158"/>
                    <a:pt x="6462" y="4497"/>
                  </a:cubicBezTo>
                  <a:cubicBezTo>
                    <a:pt x="7003" y="3997"/>
                    <a:pt x="7542" y="3403"/>
                    <a:pt x="7189" y="2685"/>
                  </a:cubicBezTo>
                  <a:cubicBezTo>
                    <a:pt x="6797" y="1894"/>
                    <a:pt x="5556" y="1209"/>
                    <a:pt x="4821" y="788"/>
                  </a:cubicBezTo>
                  <a:cubicBezTo>
                    <a:pt x="4023" y="329"/>
                    <a:pt x="3210" y="75"/>
                    <a:pt x="2333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9"/>
            <p:cNvSpPr/>
            <p:nvPr/>
          </p:nvSpPr>
          <p:spPr>
            <a:xfrm>
              <a:off x="1830350" y="1417125"/>
              <a:ext cx="166575" cy="224050"/>
            </a:xfrm>
            <a:custGeom>
              <a:avLst/>
              <a:gdLst/>
              <a:ahLst/>
              <a:cxnLst/>
              <a:rect l="l" t="t" r="r" b="b"/>
              <a:pathLst>
                <a:path w="6663" h="8962" extrusionOk="0">
                  <a:moveTo>
                    <a:pt x="1485" y="0"/>
                  </a:moveTo>
                  <a:cubicBezTo>
                    <a:pt x="1146" y="4"/>
                    <a:pt x="254" y="43"/>
                    <a:pt x="1" y="364"/>
                  </a:cubicBezTo>
                  <a:cubicBezTo>
                    <a:pt x="33" y="390"/>
                    <a:pt x="65" y="418"/>
                    <a:pt x="97" y="446"/>
                  </a:cubicBezTo>
                  <a:cubicBezTo>
                    <a:pt x="180" y="514"/>
                    <a:pt x="297" y="571"/>
                    <a:pt x="436" y="617"/>
                  </a:cubicBezTo>
                  <a:cubicBezTo>
                    <a:pt x="572" y="710"/>
                    <a:pt x="721" y="792"/>
                    <a:pt x="861" y="871"/>
                  </a:cubicBezTo>
                  <a:cubicBezTo>
                    <a:pt x="1898" y="984"/>
                    <a:pt x="2782" y="1548"/>
                    <a:pt x="3613" y="2179"/>
                  </a:cubicBezTo>
                  <a:cubicBezTo>
                    <a:pt x="4533" y="2875"/>
                    <a:pt x="5247" y="3452"/>
                    <a:pt x="4237" y="4476"/>
                  </a:cubicBezTo>
                  <a:cubicBezTo>
                    <a:pt x="2918" y="5806"/>
                    <a:pt x="1741" y="7107"/>
                    <a:pt x="761" y="8722"/>
                  </a:cubicBezTo>
                  <a:cubicBezTo>
                    <a:pt x="668" y="8876"/>
                    <a:pt x="1035" y="8961"/>
                    <a:pt x="1498" y="8961"/>
                  </a:cubicBezTo>
                  <a:cubicBezTo>
                    <a:pt x="2066" y="8961"/>
                    <a:pt x="2779" y="8829"/>
                    <a:pt x="2964" y="8526"/>
                  </a:cubicBezTo>
                  <a:cubicBezTo>
                    <a:pt x="3745" y="7243"/>
                    <a:pt x="4640" y="6051"/>
                    <a:pt x="5713" y="5000"/>
                  </a:cubicBezTo>
                  <a:cubicBezTo>
                    <a:pt x="5867" y="4850"/>
                    <a:pt x="6052" y="4693"/>
                    <a:pt x="6238" y="4522"/>
                  </a:cubicBezTo>
                  <a:cubicBezTo>
                    <a:pt x="6483" y="4183"/>
                    <a:pt x="6662" y="3830"/>
                    <a:pt x="6641" y="3492"/>
                  </a:cubicBezTo>
                  <a:cubicBezTo>
                    <a:pt x="6590" y="2811"/>
                    <a:pt x="5713" y="2393"/>
                    <a:pt x="5225" y="2080"/>
                  </a:cubicBezTo>
                  <a:cubicBezTo>
                    <a:pt x="4202" y="1420"/>
                    <a:pt x="3171" y="764"/>
                    <a:pt x="2140" y="107"/>
                  </a:cubicBezTo>
                  <a:cubicBezTo>
                    <a:pt x="2133" y="79"/>
                    <a:pt x="2123" y="51"/>
                    <a:pt x="2109" y="26"/>
                  </a:cubicBezTo>
                  <a:cubicBezTo>
                    <a:pt x="1916" y="8"/>
                    <a:pt x="1720" y="0"/>
                    <a:pt x="1520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29"/>
            <p:cNvSpPr/>
            <p:nvPr/>
          </p:nvSpPr>
          <p:spPr>
            <a:xfrm>
              <a:off x="1983600" y="1387975"/>
              <a:ext cx="118150" cy="230725"/>
            </a:xfrm>
            <a:custGeom>
              <a:avLst/>
              <a:gdLst/>
              <a:ahLst/>
              <a:cxnLst/>
              <a:rect l="l" t="t" r="r" b="b"/>
              <a:pathLst>
                <a:path w="4726" h="9229" extrusionOk="0">
                  <a:moveTo>
                    <a:pt x="425" y="1"/>
                  </a:moveTo>
                  <a:cubicBezTo>
                    <a:pt x="236" y="1"/>
                    <a:pt x="315" y="336"/>
                    <a:pt x="489" y="700"/>
                  </a:cubicBezTo>
                  <a:cubicBezTo>
                    <a:pt x="521" y="478"/>
                    <a:pt x="610" y="282"/>
                    <a:pt x="738" y="144"/>
                  </a:cubicBezTo>
                  <a:cubicBezTo>
                    <a:pt x="596" y="43"/>
                    <a:pt x="493" y="1"/>
                    <a:pt x="425" y="1"/>
                  </a:cubicBezTo>
                  <a:close/>
                  <a:moveTo>
                    <a:pt x="3781" y="4408"/>
                  </a:moveTo>
                  <a:cubicBezTo>
                    <a:pt x="3246" y="4961"/>
                    <a:pt x="2433" y="5588"/>
                    <a:pt x="2236" y="5787"/>
                  </a:cubicBezTo>
                  <a:cubicBezTo>
                    <a:pt x="1534" y="6505"/>
                    <a:pt x="863" y="7247"/>
                    <a:pt x="211" y="8006"/>
                  </a:cubicBezTo>
                  <a:cubicBezTo>
                    <a:pt x="1" y="8248"/>
                    <a:pt x="304" y="8797"/>
                    <a:pt x="685" y="9229"/>
                  </a:cubicBezTo>
                  <a:cubicBezTo>
                    <a:pt x="721" y="9172"/>
                    <a:pt x="764" y="9118"/>
                    <a:pt x="814" y="9065"/>
                  </a:cubicBezTo>
                  <a:cubicBezTo>
                    <a:pt x="1556" y="8316"/>
                    <a:pt x="2297" y="7567"/>
                    <a:pt x="3042" y="6814"/>
                  </a:cubicBezTo>
                  <a:cubicBezTo>
                    <a:pt x="3438" y="6416"/>
                    <a:pt x="4329" y="5792"/>
                    <a:pt x="4726" y="5231"/>
                  </a:cubicBezTo>
                  <a:cubicBezTo>
                    <a:pt x="4469" y="4946"/>
                    <a:pt x="4115" y="4668"/>
                    <a:pt x="3781" y="4408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29"/>
            <p:cNvSpPr/>
            <p:nvPr/>
          </p:nvSpPr>
          <p:spPr>
            <a:xfrm>
              <a:off x="1989850" y="1386450"/>
              <a:ext cx="169475" cy="277100"/>
            </a:xfrm>
            <a:custGeom>
              <a:avLst/>
              <a:gdLst/>
              <a:ahLst/>
              <a:cxnLst/>
              <a:rect l="l" t="t" r="r" b="b"/>
              <a:pathLst>
                <a:path w="6779" h="11084" extrusionOk="0">
                  <a:moveTo>
                    <a:pt x="239" y="761"/>
                  </a:moveTo>
                  <a:lnTo>
                    <a:pt x="239" y="761"/>
                  </a:lnTo>
                  <a:cubicBezTo>
                    <a:pt x="186" y="1142"/>
                    <a:pt x="300" y="1591"/>
                    <a:pt x="660" y="1923"/>
                  </a:cubicBezTo>
                  <a:cubicBezTo>
                    <a:pt x="1377" y="2575"/>
                    <a:pt x="2090" y="3231"/>
                    <a:pt x="2803" y="3884"/>
                  </a:cubicBezTo>
                  <a:cubicBezTo>
                    <a:pt x="2992" y="4059"/>
                    <a:pt x="3256" y="4255"/>
                    <a:pt x="3531" y="4469"/>
                  </a:cubicBezTo>
                  <a:cubicBezTo>
                    <a:pt x="3698" y="4301"/>
                    <a:pt x="3837" y="4137"/>
                    <a:pt x="3926" y="3998"/>
                  </a:cubicBezTo>
                  <a:cubicBezTo>
                    <a:pt x="2927" y="3171"/>
                    <a:pt x="1854" y="2415"/>
                    <a:pt x="842" y="1620"/>
                  </a:cubicBezTo>
                  <a:cubicBezTo>
                    <a:pt x="653" y="1470"/>
                    <a:pt x="403" y="1103"/>
                    <a:pt x="239" y="761"/>
                  </a:cubicBezTo>
                  <a:close/>
                  <a:moveTo>
                    <a:pt x="945" y="1"/>
                  </a:moveTo>
                  <a:cubicBezTo>
                    <a:pt x="767" y="1"/>
                    <a:pt x="610" y="76"/>
                    <a:pt x="488" y="205"/>
                  </a:cubicBezTo>
                  <a:cubicBezTo>
                    <a:pt x="536" y="233"/>
                    <a:pt x="582" y="269"/>
                    <a:pt x="635" y="311"/>
                  </a:cubicBezTo>
                  <a:cubicBezTo>
                    <a:pt x="1737" y="1174"/>
                    <a:pt x="2860" y="2023"/>
                    <a:pt x="3944" y="2907"/>
                  </a:cubicBezTo>
                  <a:cubicBezTo>
                    <a:pt x="4568" y="3417"/>
                    <a:pt x="5413" y="4056"/>
                    <a:pt x="5570" y="4915"/>
                  </a:cubicBezTo>
                  <a:cubicBezTo>
                    <a:pt x="5738" y="5817"/>
                    <a:pt x="4700" y="6373"/>
                    <a:pt x="4126" y="6929"/>
                  </a:cubicBezTo>
                  <a:cubicBezTo>
                    <a:pt x="3167" y="7860"/>
                    <a:pt x="2261" y="8837"/>
                    <a:pt x="1391" y="9849"/>
                  </a:cubicBezTo>
                  <a:cubicBezTo>
                    <a:pt x="1362" y="9882"/>
                    <a:pt x="1327" y="9896"/>
                    <a:pt x="1280" y="9896"/>
                  </a:cubicBezTo>
                  <a:cubicBezTo>
                    <a:pt x="1081" y="9896"/>
                    <a:pt x="735" y="9628"/>
                    <a:pt x="435" y="9290"/>
                  </a:cubicBezTo>
                  <a:lnTo>
                    <a:pt x="435" y="9290"/>
                  </a:lnTo>
                  <a:cubicBezTo>
                    <a:pt x="1" y="10007"/>
                    <a:pt x="792" y="11083"/>
                    <a:pt x="1530" y="11083"/>
                  </a:cubicBezTo>
                  <a:cubicBezTo>
                    <a:pt x="1719" y="11083"/>
                    <a:pt x="1905" y="11016"/>
                    <a:pt x="2065" y="10851"/>
                  </a:cubicBezTo>
                  <a:cubicBezTo>
                    <a:pt x="3056" y="9853"/>
                    <a:pt x="4044" y="8851"/>
                    <a:pt x="5035" y="7853"/>
                  </a:cubicBezTo>
                  <a:cubicBezTo>
                    <a:pt x="5670" y="7207"/>
                    <a:pt x="6778" y="6465"/>
                    <a:pt x="6643" y="5432"/>
                  </a:cubicBezTo>
                  <a:cubicBezTo>
                    <a:pt x="6522" y="4533"/>
                    <a:pt x="5509" y="3891"/>
                    <a:pt x="4903" y="3335"/>
                  </a:cubicBezTo>
                  <a:cubicBezTo>
                    <a:pt x="3801" y="2326"/>
                    <a:pt x="2696" y="1317"/>
                    <a:pt x="1594" y="304"/>
                  </a:cubicBezTo>
                  <a:cubicBezTo>
                    <a:pt x="1359" y="90"/>
                    <a:pt x="1138" y="1"/>
                    <a:pt x="945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9"/>
            <p:cNvSpPr/>
            <p:nvPr/>
          </p:nvSpPr>
          <p:spPr>
            <a:xfrm>
              <a:off x="1995825" y="1391550"/>
              <a:ext cx="137475" cy="242325"/>
            </a:xfrm>
            <a:custGeom>
              <a:avLst/>
              <a:gdLst/>
              <a:ahLst/>
              <a:cxnLst/>
              <a:rect l="l" t="t" r="r" b="b"/>
              <a:pathLst>
                <a:path w="5499" h="9693" extrusionOk="0">
                  <a:moveTo>
                    <a:pt x="249" y="1"/>
                  </a:moveTo>
                  <a:cubicBezTo>
                    <a:pt x="121" y="139"/>
                    <a:pt x="32" y="335"/>
                    <a:pt x="0" y="557"/>
                  </a:cubicBezTo>
                  <a:cubicBezTo>
                    <a:pt x="164" y="899"/>
                    <a:pt x="414" y="1266"/>
                    <a:pt x="603" y="1416"/>
                  </a:cubicBezTo>
                  <a:cubicBezTo>
                    <a:pt x="1615" y="2211"/>
                    <a:pt x="2688" y="2967"/>
                    <a:pt x="3687" y="3794"/>
                  </a:cubicBezTo>
                  <a:cubicBezTo>
                    <a:pt x="3598" y="3933"/>
                    <a:pt x="3459" y="4097"/>
                    <a:pt x="3292" y="4265"/>
                  </a:cubicBezTo>
                  <a:cubicBezTo>
                    <a:pt x="3626" y="4525"/>
                    <a:pt x="3980" y="4803"/>
                    <a:pt x="4237" y="5088"/>
                  </a:cubicBezTo>
                  <a:cubicBezTo>
                    <a:pt x="3840" y="5649"/>
                    <a:pt x="2949" y="6273"/>
                    <a:pt x="2553" y="6671"/>
                  </a:cubicBezTo>
                  <a:cubicBezTo>
                    <a:pt x="1808" y="7424"/>
                    <a:pt x="1067" y="8173"/>
                    <a:pt x="325" y="8922"/>
                  </a:cubicBezTo>
                  <a:cubicBezTo>
                    <a:pt x="275" y="8975"/>
                    <a:pt x="232" y="9029"/>
                    <a:pt x="196" y="9086"/>
                  </a:cubicBezTo>
                  <a:cubicBezTo>
                    <a:pt x="496" y="9424"/>
                    <a:pt x="842" y="9692"/>
                    <a:pt x="1041" y="9692"/>
                  </a:cubicBezTo>
                  <a:cubicBezTo>
                    <a:pt x="1088" y="9692"/>
                    <a:pt x="1123" y="9678"/>
                    <a:pt x="1152" y="9645"/>
                  </a:cubicBezTo>
                  <a:cubicBezTo>
                    <a:pt x="2022" y="8633"/>
                    <a:pt x="2928" y="7656"/>
                    <a:pt x="3887" y="6725"/>
                  </a:cubicBezTo>
                  <a:cubicBezTo>
                    <a:pt x="4461" y="6169"/>
                    <a:pt x="5499" y="5613"/>
                    <a:pt x="5331" y="4711"/>
                  </a:cubicBezTo>
                  <a:cubicBezTo>
                    <a:pt x="5174" y="3852"/>
                    <a:pt x="4329" y="3213"/>
                    <a:pt x="3705" y="2703"/>
                  </a:cubicBezTo>
                  <a:cubicBezTo>
                    <a:pt x="2621" y="1819"/>
                    <a:pt x="1498" y="970"/>
                    <a:pt x="396" y="107"/>
                  </a:cubicBezTo>
                  <a:cubicBezTo>
                    <a:pt x="343" y="65"/>
                    <a:pt x="297" y="29"/>
                    <a:pt x="249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9"/>
            <p:cNvSpPr/>
            <p:nvPr/>
          </p:nvSpPr>
          <p:spPr>
            <a:xfrm>
              <a:off x="2127325" y="1397150"/>
              <a:ext cx="167675" cy="219250"/>
            </a:xfrm>
            <a:custGeom>
              <a:avLst/>
              <a:gdLst/>
              <a:ahLst/>
              <a:cxnLst/>
              <a:rect l="l" t="t" r="r" b="b"/>
              <a:pathLst>
                <a:path w="6707" h="8770" extrusionOk="0">
                  <a:moveTo>
                    <a:pt x="374" y="1"/>
                  </a:moveTo>
                  <a:cubicBezTo>
                    <a:pt x="292" y="12"/>
                    <a:pt x="214" y="26"/>
                    <a:pt x="132" y="47"/>
                  </a:cubicBezTo>
                  <a:cubicBezTo>
                    <a:pt x="107" y="68"/>
                    <a:pt x="86" y="90"/>
                    <a:pt x="60" y="111"/>
                  </a:cubicBezTo>
                  <a:cubicBezTo>
                    <a:pt x="0" y="389"/>
                    <a:pt x="50" y="435"/>
                    <a:pt x="217" y="661"/>
                  </a:cubicBezTo>
                  <a:cubicBezTo>
                    <a:pt x="520" y="1070"/>
                    <a:pt x="1337" y="1409"/>
                    <a:pt x="1921" y="1409"/>
                  </a:cubicBezTo>
                  <a:cubicBezTo>
                    <a:pt x="2015" y="1409"/>
                    <a:pt x="2100" y="1403"/>
                    <a:pt x="2178" y="1385"/>
                  </a:cubicBezTo>
                  <a:cubicBezTo>
                    <a:pt x="2225" y="1373"/>
                    <a:pt x="2275" y="1363"/>
                    <a:pt x="2321" y="1352"/>
                  </a:cubicBezTo>
                  <a:cubicBezTo>
                    <a:pt x="2456" y="1320"/>
                    <a:pt x="2424" y="1231"/>
                    <a:pt x="2328" y="1124"/>
                  </a:cubicBezTo>
                  <a:lnTo>
                    <a:pt x="2328" y="1124"/>
                  </a:lnTo>
                  <a:cubicBezTo>
                    <a:pt x="3676" y="1598"/>
                    <a:pt x="5006" y="2251"/>
                    <a:pt x="6318" y="2857"/>
                  </a:cubicBezTo>
                  <a:cubicBezTo>
                    <a:pt x="4863" y="3666"/>
                    <a:pt x="3583" y="4686"/>
                    <a:pt x="2489" y="5906"/>
                  </a:cubicBezTo>
                  <a:cubicBezTo>
                    <a:pt x="3843" y="4768"/>
                    <a:pt x="5245" y="3702"/>
                    <a:pt x="6707" y="2708"/>
                  </a:cubicBezTo>
                  <a:cubicBezTo>
                    <a:pt x="4892" y="1873"/>
                    <a:pt x="3027" y="1153"/>
                    <a:pt x="1123" y="529"/>
                  </a:cubicBezTo>
                  <a:cubicBezTo>
                    <a:pt x="802" y="425"/>
                    <a:pt x="538" y="218"/>
                    <a:pt x="374" y="1"/>
                  </a:cubicBezTo>
                  <a:close/>
                  <a:moveTo>
                    <a:pt x="1761" y="6786"/>
                  </a:moveTo>
                  <a:cubicBezTo>
                    <a:pt x="1519" y="7104"/>
                    <a:pt x="1284" y="7436"/>
                    <a:pt x="1062" y="7774"/>
                  </a:cubicBezTo>
                  <a:cubicBezTo>
                    <a:pt x="905" y="8024"/>
                    <a:pt x="2214" y="8769"/>
                    <a:pt x="2867" y="8769"/>
                  </a:cubicBezTo>
                  <a:cubicBezTo>
                    <a:pt x="3009" y="8769"/>
                    <a:pt x="3124" y="8733"/>
                    <a:pt x="3177" y="8644"/>
                  </a:cubicBezTo>
                  <a:cubicBezTo>
                    <a:pt x="3455" y="8216"/>
                    <a:pt x="3751" y="7806"/>
                    <a:pt x="4068" y="7414"/>
                  </a:cubicBezTo>
                  <a:lnTo>
                    <a:pt x="4068" y="7414"/>
                  </a:lnTo>
                  <a:cubicBezTo>
                    <a:pt x="3932" y="7528"/>
                    <a:pt x="3801" y="7642"/>
                    <a:pt x="3669" y="7757"/>
                  </a:cubicBezTo>
                  <a:cubicBezTo>
                    <a:pt x="3583" y="7831"/>
                    <a:pt x="3462" y="7864"/>
                    <a:pt x="3326" y="7864"/>
                  </a:cubicBezTo>
                  <a:cubicBezTo>
                    <a:pt x="2749" y="7864"/>
                    <a:pt x="1857" y="7275"/>
                    <a:pt x="1761" y="6786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9"/>
            <p:cNvSpPr/>
            <p:nvPr/>
          </p:nvSpPr>
          <p:spPr>
            <a:xfrm>
              <a:off x="2129450" y="1377000"/>
              <a:ext cx="241500" cy="205525"/>
            </a:xfrm>
            <a:custGeom>
              <a:avLst/>
              <a:gdLst/>
              <a:ahLst/>
              <a:cxnLst/>
              <a:rect l="l" t="t" r="r" b="b"/>
              <a:pathLst>
                <a:path w="9660" h="8221" extrusionOk="0">
                  <a:moveTo>
                    <a:pt x="2404" y="6712"/>
                  </a:moveTo>
                  <a:lnTo>
                    <a:pt x="2404" y="6712"/>
                  </a:lnTo>
                  <a:cubicBezTo>
                    <a:pt x="2204" y="6883"/>
                    <a:pt x="2004" y="7051"/>
                    <a:pt x="1808" y="7225"/>
                  </a:cubicBezTo>
                  <a:cubicBezTo>
                    <a:pt x="1687" y="7329"/>
                    <a:pt x="1651" y="7457"/>
                    <a:pt x="1676" y="7592"/>
                  </a:cubicBezTo>
                  <a:cubicBezTo>
                    <a:pt x="1908" y="7289"/>
                    <a:pt x="2150" y="6993"/>
                    <a:pt x="2404" y="6712"/>
                  </a:cubicBezTo>
                  <a:close/>
                  <a:moveTo>
                    <a:pt x="518" y="1"/>
                  </a:moveTo>
                  <a:cubicBezTo>
                    <a:pt x="7" y="1"/>
                    <a:pt x="1" y="422"/>
                    <a:pt x="289" y="807"/>
                  </a:cubicBezTo>
                  <a:cubicBezTo>
                    <a:pt x="381" y="792"/>
                    <a:pt x="475" y="789"/>
                    <a:pt x="567" y="789"/>
                  </a:cubicBezTo>
                  <a:cubicBezTo>
                    <a:pt x="1416" y="789"/>
                    <a:pt x="2243" y="1274"/>
                    <a:pt x="3017" y="1605"/>
                  </a:cubicBezTo>
                  <a:cubicBezTo>
                    <a:pt x="4600" y="2280"/>
                    <a:pt x="6184" y="2957"/>
                    <a:pt x="7767" y="3634"/>
                  </a:cubicBezTo>
                  <a:cubicBezTo>
                    <a:pt x="7827" y="3663"/>
                    <a:pt x="9015" y="4237"/>
                    <a:pt x="8626" y="4437"/>
                  </a:cubicBezTo>
                  <a:cubicBezTo>
                    <a:pt x="6800" y="5378"/>
                    <a:pt x="5246" y="6644"/>
                    <a:pt x="3983" y="8220"/>
                  </a:cubicBezTo>
                  <a:cubicBezTo>
                    <a:pt x="5623" y="6822"/>
                    <a:pt x="7346" y="5535"/>
                    <a:pt x="9150" y="4351"/>
                  </a:cubicBezTo>
                  <a:cubicBezTo>
                    <a:pt x="9660" y="4016"/>
                    <a:pt x="8786" y="3321"/>
                    <a:pt x="8533" y="3196"/>
                  </a:cubicBezTo>
                  <a:cubicBezTo>
                    <a:pt x="6105" y="1983"/>
                    <a:pt x="3616" y="942"/>
                    <a:pt x="1038" y="97"/>
                  </a:cubicBezTo>
                  <a:cubicBezTo>
                    <a:pt x="824" y="30"/>
                    <a:pt x="653" y="1"/>
                    <a:pt x="518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9"/>
            <p:cNvSpPr/>
            <p:nvPr/>
          </p:nvSpPr>
          <p:spPr>
            <a:xfrm>
              <a:off x="2136675" y="1396700"/>
              <a:ext cx="218150" cy="197050"/>
            </a:xfrm>
            <a:custGeom>
              <a:avLst/>
              <a:gdLst/>
              <a:ahLst/>
              <a:cxnLst/>
              <a:rect l="l" t="t" r="r" b="b"/>
              <a:pathLst>
                <a:path w="8726" h="7882" extrusionOk="0">
                  <a:moveTo>
                    <a:pt x="278" y="1"/>
                  </a:moveTo>
                  <a:cubicBezTo>
                    <a:pt x="186" y="1"/>
                    <a:pt x="92" y="4"/>
                    <a:pt x="0" y="19"/>
                  </a:cubicBezTo>
                  <a:cubicBezTo>
                    <a:pt x="164" y="236"/>
                    <a:pt x="428" y="443"/>
                    <a:pt x="749" y="547"/>
                  </a:cubicBezTo>
                  <a:cubicBezTo>
                    <a:pt x="2653" y="1171"/>
                    <a:pt x="4518" y="1891"/>
                    <a:pt x="6333" y="2726"/>
                  </a:cubicBezTo>
                  <a:cubicBezTo>
                    <a:pt x="4871" y="3720"/>
                    <a:pt x="3469" y="4786"/>
                    <a:pt x="2115" y="5924"/>
                  </a:cubicBezTo>
                  <a:cubicBezTo>
                    <a:pt x="1861" y="6205"/>
                    <a:pt x="1619" y="6501"/>
                    <a:pt x="1387" y="6804"/>
                  </a:cubicBezTo>
                  <a:cubicBezTo>
                    <a:pt x="1483" y="7293"/>
                    <a:pt x="2375" y="7882"/>
                    <a:pt x="2952" y="7882"/>
                  </a:cubicBezTo>
                  <a:cubicBezTo>
                    <a:pt x="3088" y="7882"/>
                    <a:pt x="3209" y="7849"/>
                    <a:pt x="3295" y="7775"/>
                  </a:cubicBezTo>
                  <a:cubicBezTo>
                    <a:pt x="3427" y="7660"/>
                    <a:pt x="3558" y="7546"/>
                    <a:pt x="3694" y="7432"/>
                  </a:cubicBezTo>
                  <a:cubicBezTo>
                    <a:pt x="4957" y="5856"/>
                    <a:pt x="6511" y="4590"/>
                    <a:pt x="8337" y="3649"/>
                  </a:cubicBezTo>
                  <a:cubicBezTo>
                    <a:pt x="8726" y="3449"/>
                    <a:pt x="7538" y="2875"/>
                    <a:pt x="7478" y="2846"/>
                  </a:cubicBezTo>
                  <a:cubicBezTo>
                    <a:pt x="5895" y="2169"/>
                    <a:pt x="4311" y="1492"/>
                    <a:pt x="2728" y="817"/>
                  </a:cubicBezTo>
                  <a:cubicBezTo>
                    <a:pt x="1954" y="486"/>
                    <a:pt x="1127" y="1"/>
                    <a:pt x="278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4 Imagen" descr="Descripción: http://hermanasdoroteas.org/assets/images/img20.jpg">
            <a:extLst>
              <a:ext uri="{FF2B5EF4-FFF2-40B4-BE49-F238E27FC236}">
                <a16:creationId xmlns:a16="http://schemas.microsoft.com/office/drawing/2014/main" id="{3960FD93-AE89-0EED-A15F-FF36B170283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93" b="-81"/>
          <a:stretch>
            <a:fillRect/>
          </a:stretch>
        </p:blipFill>
        <p:spPr bwMode="auto">
          <a:xfrm>
            <a:off x="7337501" y="217198"/>
            <a:ext cx="1257123" cy="135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EDF89A11-FDCD-FA0D-346C-4379C6F35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542" y="520796"/>
            <a:ext cx="2596515" cy="2915285"/>
          </a:xfrm>
          <a:prstGeom prst="ellipse">
            <a:avLst/>
          </a:prstGeom>
          <a:blipFill dpi="0" rotWithShape="1">
            <a:blip r:embed="rId4"/>
            <a:srcRect/>
            <a:stretch>
              <a:fillRect t="-23901" b="-8803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s-EC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6" name="Google Shape;906;p32"/>
          <p:cNvGrpSpPr/>
          <p:nvPr/>
        </p:nvGrpSpPr>
        <p:grpSpPr>
          <a:xfrm rot="2556023">
            <a:off x="7367354" y="1109165"/>
            <a:ext cx="1144723" cy="1961055"/>
            <a:chOff x="2946668" y="3613769"/>
            <a:chExt cx="640047" cy="1096481"/>
          </a:xfrm>
        </p:grpSpPr>
        <p:sp>
          <p:nvSpPr>
            <p:cNvPr id="907" name="Google Shape;907;p32"/>
            <p:cNvSpPr/>
            <p:nvPr/>
          </p:nvSpPr>
          <p:spPr>
            <a:xfrm rot="1150281">
              <a:off x="3079389" y="3651109"/>
              <a:ext cx="374604" cy="871569"/>
            </a:xfrm>
            <a:custGeom>
              <a:avLst/>
              <a:gdLst/>
              <a:ahLst/>
              <a:cxnLst/>
              <a:rect l="l" t="t" r="r" b="b"/>
              <a:pathLst>
                <a:path w="11600" h="26989" extrusionOk="0">
                  <a:moveTo>
                    <a:pt x="7894" y="394"/>
                  </a:moveTo>
                  <a:cubicBezTo>
                    <a:pt x="7952" y="394"/>
                    <a:pt x="8012" y="398"/>
                    <a:pt x="8072" y="405"/>
                  </a:cubicBezTo>
                  <a:cubicBezTo>
                    <a:pt x="8887" y="468"/>
                    <a:pt x="9608" y="875"/>
                    <a:pt x="10423" y="985"/>
                  </a:cubicBezTo>
                  <a:lnTo>
                    <a:pt x="10439" y="985"/>
                  </a:lnTo>
                  <a:cubicBezTo>
                    <a:pt x="10894" y="1189"/>
                    <a:pt x="11333" y="1518"/>
                    <a:pt x="11254" y="2333"/>
                  </a:cubicBezTo>
                  <a:cubicBezTo>
                    <a:pt x="11160" y="3164"/>
                    <a:pt x="10627" y="4214"/>
                    <a:pt x="10267" y="5044"/>
                  </a:cubicBezTo>
                  <a:cubicBezTo>
                    <a:pt x="10016" y="4684"/>
                    <a:pt x="9655" y="4386"/>
                    <a:pt x="9436" y="4276"/>
                  </a:cubicBezTo>
                  <a:cubicBezTo>
                    <a:pt x="8558" y="3822"/>
                    <a:pt x="7571" y="3571"/>
                    <a:pt x="6630" y="3273"/>
                  </a:cubicBezTo>
                  <a:cubicBezTo>
                    <a:pt x="6416" y="3209"/>
                    <a:pt x="6231" y="3159"/>
                    <a:pt x="6041" y="3159"/>
                  </a:cubicBezTo>
                  <a:cubicBezTo>
                    <a:pt x="5952" y="3159"/>
                    <a:pt x="5863" y="3170"/>
                    <a:pt x="5768" y="3195"/>
                  </a:cubicBezTo>
                  <a:cubicBezTo>
                    <a:pt x="6003" y="2693"/>
                    <a:pt x="6176" y="2176"/>
                    <a:pt x="6395" y="1674"/>
                  </a:cubicBezTo>
                  <a:cubicBezTo>
                    <a:pt x="6781" y="774"/>
                    <a:pt x="7285" y="394"/>
                    <a:pt x="7894" y="394"/>
                  </a:cubicBezTo>
                  <a:close/>
                  <a:moveTo>
                    <a:pt x="5959" y="3426"/>
                  </a:moveTo>
                  <a:cubicBezTo>
                    <a:pt x="6707" y="3426"/>
                    <a:pt x="7540" y="3948"/>
                    <a:pt x="8057" y="4135"/>
                  </a:cubicBezTo>
                  <a:cubicBezTo>
                    <a:pt x="8370" y="4245"/>
                    <a:pt x="11050" y="5154"/>
                    <a:pt x="10016" y="6345"/>
                  </a:cubicBezTo>
                  <a:cubicBezTo>
                    <a:pt x="9702" y="5703"/>
                    <a:pt x="8715" y="5436"/>
                    <a:pt x="8260" y="5264"/>
                  </a:cubicBezTo>
                  <a:cubicBezTo>
                    <a:pt x="7864" y="5132"/>
                    <a:pt x="6564" y="4520"/>
                    <a:pt x="5630" y="4520"/>
                  </a:cubicBezTo>
                  <a:cubicBezTo>
                    <a:pt x="5457" y="4520"/>
                    <a:pt x="5297" y="4541"/>
                    <a:pt x="5157" y="4590"/>
                  </a:cubicBezTo>
                  <a:cubicBezTo>
                    <a:pt x="5063" y="4590"/>
                    <a:pt x="4969" y="4637"/>
                    <a:pt x="4875" y="4684"/>
                  </a:cubicBezTo>
                  <a:cubicBezTo>
                    <a:pt x="4796" y="4480"/>
                    <a:pt x="4796" y="4198"/>
                    <a:pt x="4937" y="3932"/>
                  </a:cubicBezTo>
                  <a:cubicBezTo>
                    <a:pt x="5016" y="3791"/>
                    <a:pt x="5110" y="3696"/>
                    <a:pt x="5204" y="3634"/>
                  </a:cubicBezTo>
                  <a:cubicBezTo>
                    <a:pt x="5213" y="3643"/>
                    <a:pt x="5222" y="3652"/>
                    <a:pt x="5231" y="3652"/>
                  </a:cubicBezTo>
                  <a:cubicBezTo>
                    <a:pt x="5238" y="3652"/>
                    <a:pt x="5244" y="3647"/>
                    <a:pt x="5251" y="3634"/>
                  </a:cubicBezTo>
                  <a:cubicBezTo>
                    <a:pt x="5467" y="3484"/>
                    <a:pt x="5708" y="3426"/>
                    <a:pt x="5959" y="3426"/>
                  </a:cubicBezTo>
                  <a:close/>
                  <a:moveTo>
                    <a:pt x="5331" y="4825"/>
                  </a:moveTo>
                  <a:cubicBezTo>
                    <a:pt x="6116" y="4825"/>
                    <a:pt x="7484" y="5382"/>
                    <a:pt x="7727" y="5468"/>
                  </a:cubicBezTo>
                  <a:cubicBezTo>
                    <a:pt x="8088" y="5577"/>
                    <a:pt x="10361" y="6095"/>
                    <a:pt x="9671" y="7443"/>
                  </a:cubicBezTo>
                  <a:cubicBezTo>
                    <a:pt x="9138" y="6628"/>
                    <a:pt x="7837" y="6361"/>
                    <a:pt x="7148" y="6173"/>
                  </a:cubicBezTo>
                  <a:cubicBezTo>
                    <a:pt x="6773" y="6066"/>
                    <a:pt x="6128" y="5813"/>
                    <a:pt x="5486" y="5813"/>
                  </a:cubicBezTo>
                  <a:cubicBezTo>
                    <a:pt x="5189" y="5813"/>
                    <a:pt x="4892" y="5867"/>
                    <a:pt x="4624" y="6016"/>
                  </a:cubicBezTo>
                  <a:cubicBezTo>
                    <a:pt x="4624" y="5828"/>
                    <a:pt x="4624" y="5656"/>
                    <a:pt x="4718" y="5483"/>
                  </a:cubicBezTo>
                  <a:cubicBezTo>
                    <a:pt x="4796" y="5295"/>
                    <a:pt x="4922" y="5186"/>
                    <a:pt x="5063" y="5076"/>
                  </a:cubicBezTo>
                  <a:cubicBezTo>
                    <a:pt x="5076" y="5063"/>
                    <a:pt x="5078" y="5040"/>
                    <a:pt x="5070" y="5040"/>
                  </a:cubicBezTo>
                  <a:cubicBezTo>
                    <a:pt x="5068" y="5040"/>
                    <a:pt x="5066" y="5041"/>
                    <a:pt x="5063" y="5044"/>
                  </a:cubicBezTo>
                  <a:cubicBezTo>
                    <a:pt x="4718" y="5107"/>
                    <a:pt x="4405" y="5671"/>
                    <a:pt x="4577" y="6032"/>
                  </a:cubicBezTo>
                  <a:cubicBezTo>
                    <a:pt x="4452" y="6110"/>
                    <a:pt x="4342" y="6204"/>
                    <a:pt x="4232" y="6314"/>
                  </a:cubicBezTo>
                  <a:cubicBezTo>
                    <a:pt x="4279" y="5640"/>
                    <a:pt x="4655" y="5154"/>
                    <a:pt x="5126" y="4841"/>
                  </a:cubicBezTo>
                  <a:cubicBezTo>
                    <a:pt x="5188" y="4830"/>
                    <a:pt x="5257" y="4825"/>
                    <a:pt x="5331" y="4825"/>
                  </a:cubicBezTo>
                  <a:close/>
                  <a:moveTo>
                    <a:pt x="4373" y="7160"/>
                  </a:moveTo>
                  <a:cubicBezTo>
                    <a:pt x="4373" y="7223"/>
                    <a:pt x="4373" y="7270"/>
                    <a:pt x="4405" y="7302"/>
                  </a:cubicBezTo>
                  <a:cubicBezTo>
                    <a:pt x="4326" y="7474"/>
                    <a:pt x="4263" y="7646"/>
                    <a:pt x="4201" y="7819"/>
                  </a:cubicBezTo>
                  <a:cubicBezTo>
                    <a:pt x="4201" y="7772"/>
                    <a:pt x="4201" y="7740"/>
                    <a:pt x="4185" y="7709"/>
                  </a:cubicBezTo>
                  <a:cubicBezTo>
                    <a:pt x="4248" y="7505"/>
                    <a:pt x="4310" y="7333"/>
                    <a:pt x="4373" y="7160"/>
                  </a:cubicBezTo>
                  <a:close/>
                  <a:moveTo>
                    <a:pt x="5232" y="6227"/>
                  </a:moveTo>
                  <a:cubicBezTo>
                    <a:pt x="5264" y="6227"/>
                    <a:pt x="5297" y="6230"/>
                    <a:pt x="5329" y="6236"/>
                  </a:cubicBezTo>
                  <a:cubicBezTo>
                    <a:pt x="5517" y="6236"/>
                    <a:pt x="5690" y="6251"/>
                    <a:pt x="5862" y="6283"/>
                  </a:cubicBezTo>
                  <a:cubicBezTo>
                    <a:pt x="6395" y="6361"/>
                    <a:pt x="6897" y="6471"/>
                    <a:pt x="7383" y="6643"/>
                  </a:cubicBezTo>
                  <a:cubicBezTo>
                    <a:pt x="7759" y="6769"/>
                    <a:pt x="8119" y="6925"/>
                    <a:pt x="8480" y="7113"/>
                  </a:cubicBezTo>
                  <a:cubicBezTo>
                    <a:pt x="8762" y="7270"/>
                    <a:pt x="10361" y="8195"/>
                    <a:pt x="9170" y="9277"/>
                  </a:cubicBezTo>
                  <a:cubicBezTo>
                    <a:pt x="9217" y="9151"/>
                    <a:pt x="9248" y="9026"/>
                    <a:pt x="9295" y="8900"/>
                  </a:cubicBezTo>
                  <a:cubicBezTo>
                    <a:pt x="9326" y="8806"/>
                    <a:pt x="9295" y="8775"/>
                    <a:pt x="9248" y="8775"/>
                  </a:cubicBezTo>
                  <a:lnTo>
                    <a:pt x="9217" y="8681"/>
                  </a:lnTo>
                  <a:cubicBezTo>
                    <a:pt x="9232" y="8634"/>
                    <a:pt x="9232" y="8603"/>
                    <a:pt x="9201" y="8571"/>
                  </a:cubicBezTo>
                  <a:cubicBezTo>
                    <a:pt x="7978" y="7443"/>
                    <a:pt x="6160" y="7113"/>
                    <a:pt x="4530" y="6988"/>
                  </a:cubicBezTo>
                  <a:cubicBezTo>
                    <a:pt x="4522" y="6985"/>
                    <a:pt x="4514" y="6984"/>
                    <a:pt x="4506" y="6984"/>
                  </a:cubicBezTo>
                  <a:cubicBezTo>
                    <a:pt x="4472" y="6984"/>
                    <a:pt x="4446" y="7012"/>
                    <a:pt x="4420" y="7051"/>
                  </a:cubicBezTo>
                  <a:cubicBezTo>
                    <a:pt x="4661" y="6498"/>
                    <a:pt x="4928" y="6227"/>
                    <a:pt x="5232" y="6227"/>
                  </a:cubicBezTo>
                  <a:close/>
                  <a:moveTo>
                    <a:pt x="6270" y="7740"/>
                  </a:moveTo>
                  <a:cubicBezTo>
                    <a:pt x="6771" y="7913"/>
                    <a:pt x="7257" y="8101"/>
                    <a:pt x="7759" y="8289"/>
                  </a:cubicBezTo>
                  <a:cubicBezTo>
                    <a:pt x="7759" y="8352"/>
                    <a:pt x="7759" y="8414"/>
                    <a:pt x="7759" y="8461"/>
                  </a:cubicBezTo>
                  <a:cubicBezTo>
                    <a:pt x="6176" y="12082"/>
                    <a:pt x="4812" y="16001"/>
                    <a:pt x="3715" y="19763"/>
                  </a:cubicBezTo>
                  <a:cubicBezTo>
                    <a:pt x="3684" y="19308"/>
                    <a:pt x="3495" y="18963"/>
                    <a:pt x="3182" y="18838"/>
                  </a:cubicBezTo>
                  <a:cubicBezTo>
                    <a:pt x="3121" y="18819"/>
                    <a:pt x="3058" y="18809"/>
                    <a:pt x="2994" y="18809"/>
                  </a:cubicBezTo>
                  <a:cubicBezTo>
                    <a:pt x="2639" y="18809"/>
                    <a:pt x="2233" y="19088"/>
                    <a:pt x="1928" y="19512"/>
                  </a:cubicBezTo>
                  <a:cubicBezTo>
                    <a:pt x="2618" y="17662"/>
                    <a:pt x="3260" y="15797"/>
                    <a:pt x="3903" y="13932"/>
                  </a:cubicBezTo>
                  <a:cubicBezTo>
                    <a:pt x="4248" y="12960"/>
                    <a:pt x="4593" y="11973"/>
                    <a:pt x="4937" y="11001"/>
                  </a:cubicBezTo>
                  <a:cubicBezTo>
                    <a:pt x="5094" y="10562"/>
                    <a:pt x="5235" y="10123"/>
                    <a:pt x="5392" y="9684"/>
                  </a:cubicBezTo>
                  <a:cubicBezTo>
                    <a:pt x="5423" y="9621"/>
                    <a:pt x="5800" y="8430"/>
                    <a:pt x="5956" y="7866"/>
                  </a:cubicBezTo>
                  <a:cubicBezTo>
                    <a:pt x="6066" y="7819"/>
                    <a:pt x="6160" y="7772"/>
                    <a:pt x="6270" y="7740"/>
                  </a:cubicBezTo>
                  <a:close/>
                  <a:moveTo>
                    <a:pt x="8010" y="8399"/>
                  </a:moveTo>
                  <a:cubicBezTo>
                    <a:pt x="8213" y="8477"/>
                    <a:pt x="8433" y="8571"/>
                    <a:pt x="8637" y="8650"/>
                  </a:cubicBezTo>
                  <a:cubicBezTo>
                    <a:pt x="8762" y="8728"/>
                    <a:pt x="8856" y="8853"/>
                    <a:pt x="8919" y="9010"/>
                  </a:cubicBezTo>
                  <a:cubicBezTo>
                    <a:pt x="8934" y="9073"/>
                    <a:pt x="8950" y="9135"/>
                    <a:pt x="8966" y="9198"/>
                  </a:cubicBezTo>
                  <a:cubicBezTo>
                    <a:pt x="8981" y="9230"/>
                    <a:pt x="8981" y="9245"/>
                    <a:pt x="8997" y="9245"/>
                  </a:cubicBezTo>
                  <a:cubicBezTo>
                    <a:pt x="8401" y="10860"/>
                    <a:pt x="7790" y="12490"/>
                    <a:pt x="7195" y="14120"/>
                  </a:cubicBezTo>
                  <a:cubicBezTo>
                    <a:pt x="7492" y="13242"/>
                    <a:pt x="7759" y="12364"/>
                    <a:pt x="8057" y="11502"/>
                  </a:cubicBezTo>
                  <a:cubicBezTo>
                    <a:pt x="8307" y="10687"/>
                    <a:pt x="8715" y="9825"/>
                    <a:pt x="8574" y="8979"/>
                  </a:cubicBezTo>
                  <a:cubicBezTo>
                    <a:pt x="8574" y="8972"/>
                    <a:pt x="8569" y="8968"/>
                    <a:pt x="8562" y="8968"/>
                  </a:cubicBezTo>
                  <a:cubicBezTo>
                    <a:pt x="8553" y="8968"/>
                    <a:pt x="8543" y="8976"/>
                    <a:pt x="8543" y="8994"/>
                  </a:cubicBezTo>
                  <a:cubicBezTo>
                    <a:pt x="8574" y="9982"/>
                    <a:pt x="8213" y="10922"/>
                    <a:pt x="7900" y="11863"/>
                  </a:cubicBezTo>
                  <a:cubicBezTo>
                    <a:pt x="7586" y="12819"/>
                    <a:pt x="7257" y="13791"/>
                    <a:pt x="6944" y="14747"/>
                  </a:cubicBezTo>
                  <a:cubicBezTo>
                    <a:pt x="6850" y="15013"/>
                    <a:pt x="6771" y="15280"/>
                    <a:pt x="6677" y="15546"/>
                  </a:cubicBezTo>
                  <a:cubicBezTo>
                    <a:pt x="6113" y="17161"/>
                    <a:pt x="5549" y="18759"/>
                    <a:pt x="5016" y="20374"/>
                  </a:cubicBezTo>
                  <a:cubicBezTo>
                    <a:pt x="4922" y="20050"/>
                    <a:pt x="4699" y="19875"/>
                    <a:pt x="4429" y="19875"/>
                  </a:cubicBezTo>
                  <a:cubicBezTo>
                    <a:pt x="4203" y="19875"/>
                    <a:pt x="3943" y="19999"/>
                    <a:pt x="3699" y="20264"/>
                  </a:cubicBezTo>
                  <a:cubicBezTo>
                    <a:pt x="5110" y="16314"/>
                    <a:pt x="6568" y="12380"/>
                    <a:pt x="8010" y="8430"/>
                  </a:cubicBezTo>
                  <a:cubicBezTo>
                    <a:pt x="8010" y="8414"/>
                    <a:pt x="8010" y="8414"/>
                    <a:pt x="8010" y="8399"/>
                  </a:cubicBezTo>
                  <a:close/>
                  <a:moveTo>
                    <a:pt x="1630" y="23195"/>
                  </a:moveTo>
                  <a:cubicBezTo>
                    <a:pt x="1724" y="23211"/>
                    <a:pt x="1834" y="23242"/>
                    <a:pt x="1912" y="23305"/>
                  </a:cubicBezTo>
                  <a:cubicBezTo>
                    <a:pt x="1944" y="23321"/>
                    <a:pt x="1959" y="23336"/>
                    <a:pt x="1991" y="23352"/>
                  </a:cubicBezTo>
                  <a:cubicBezTo>
                    <a:pt x="1991" y="23352"/>
                    <a:pt x="2006" y="23368"/>
                    <a:pt x="2006" y="23383"/>
                  </a:cubicBezTo>
                  <a:cubicBezTo>
                    <a:pt x="1897" y="23321"/>
                    <a:pt x="1787" y="23274"/>
                    <a:pt x="1662" y="23242"/>
                  </a:cubicBezTo>
                  <a:cubicBezTo>
                    <a:pt x="1646" y="23227"/>
                    <a:pt x="1646" y="23211"/>
                    <a:pt x="1630" y="23195"/>
                  </a:cubicBezTo>
                  <a:close/>
                  <a:moveTo>
                    <a:pt x="1019" y="23477"/>
                  </a:moveTo>
                  <a:cubicBezTo>
                    <a:pt x="1035" y="23509"/>
                    <a:pt x="1050" y="23556"/>
                    <a:pt x="1066" y="23603"/>
                  </a:cubicBezTo>
                  <a:cubicBezTo>
                    <a:pt x="1050" y="23650"/>
                    <a:pt x="1035" y="23697"/>
                    <a:pt x="1019" y="23744"/>
                  </a:cubicBezTo>
                  <a:cubicBezTo>
                    <a:pt x="1003" y="23760"/>
                    <a:pt x="988" y="23775"/>
                    <a:pt x="972" y="23807"/>
                  </a:cubicBezTo>
                  <a:cubicBezTo>
                    <a:pt x="972" y="23760"/>
                    <a:pt x="972" y="23713"/>
                    <a:pt x="972" y="23666"/>
                  </a:cubicBezTo>
                  <a:cubicBezTo>
                    <a:pt x="988" y="23619"/>
                    <a:pt x="1003" y="23556"/>
                    <a:pt x="1019" y="23493"/>
                  </a:cubicBezTo>
                  <a:cubicBezTo>
                    <a:pt x="1019" y="23493"/>
                    <a:pt x="1019" y="23477"/>
                    <a:pt x="1019" y="23477"/>
                  </a:cubicBezTo>
                  <a:close/>
                  <a:moveTo>
                    <a:pt x="1072" y="18956"/>
                  </a:moveTo>
                  <a:cubicBezTo>
                    <a:pt x="1135" y="18956"/>
                    <a:pt x="1196" y="18969"/>
                    <a:pt x="1254" y="18995"/>
                  </a:cubicBezTo>
                  <a:cubicBezTo>
                    <a:pt x="1630" y="19167"/>
                    <a:pt x="1614" y="19669"/>
                    <a:pt x="1583" y="20202"/>
                  </a:cubicBezTo>
                  <a:cubicBezTo>
                    <a:pt x="1583" y="20263"/>
                    <a:pt x="1623" y="20305"/>
                    <a:pt x="1668" y="20305"/>
                  </a:cubicBezTo>
                  <a:cubicBezTo>
                    <a:pt x="1704" y="20305"/>
                    <a:pt x="1744" y="20279"/>
                    <a:pt x="1771" y="20217"/>
                  </a:cubicBezTo>
                  <a:cubicBezTo>
                    <a:pt x="1803" y="20123"/>
                    <a:pt x="1834" y="20013"/>
                    <a:pt x="1850" y="19919"/>
                  </a:cubicBezTo>
                  <a:cubicBezTo>
                    <a:pt x="2149" y="19427"/>
                    <a:pt x="2521" y="19199"/>
                    <a:pt x="2832" y="19199"/>
                  </a:cubicBezTo>
                  <a:cubicBezTo>
                    <a:pt x="3302" y="19199"/>
                    <a:pt x="3634" y="19719"/>
                    <a:pt x="3370" y="20625"/>
                  </a:cubicBezTo>
                  <a:cubicBezTo>
                    <a:pt x="3337" y="20748"/>
                    <a:pt x="3386" y="20811"/>
                    <a:pt x="3450" y="20811"/>
                  </a:cubicBezTo>
                  <a:cubicBezTo>
                    <a:pt x="3507" y="20811"/>
                    <a:pt x="3575" y="20760"/>
                    <a:pt x="3605" y="20656"/>
                  </a:cubicBezTo>
                  <a:cubicBezTo>
                    <a:pt x="3605" y="20640"/>
                    <a:pt x="3605" y="20640"/>
                    <a:pt x="3621" y="20625"/>
                  </a:cubicBezTo>
                  <a:cubicBezTo>
                    <a:pt x="3621" y="20625"/>
                    <a:pt x="3636" y="20625"/>
                    <a:pt x="3636" y="20609"/>
                  </a:cubicBezTo>
                  <a:cubicBezTo>
                    <a:pt x="3860" y="20314"/>
                    <a:pt x="4092" y="20183"/>
                    <a:pt x="4289" y="20183"/>
                  </a:cubicBezTo>
                  <a:cubicBezTo>
                    <a:pt x="4604" y="20183"/>
                    <a:pt x="4829" y="20517"/>
                    <a:pt x="4781" y="21048"/>
                  </a:cubicBezTo>
                  <a:cubicBezTo>
                    <a:pt x="4781" y="21064"/>
                    <a:pt x="4781" y="21064"/>
                    <a:pt x="4781" y="21079"/>
                  </a:cubicBezTo>
                  <a:cubicBezTo>
                    <a:pt x="4765" y="21079"/>
                    <a:pt x="4765" y="21095"/>
                    <a:pt x="4765" y="21111"/>
                  </a:cubicBezTo>
                  <a:cubicBezTo>
                    <a:pt x="4075" y="22035"/>
                    <a:pt x="3401" y="22976"/>
                    <a:pt x="2712" y="23901"/>
                  </a:cubicBezTo>
                  <a:cubicBezTo>
                    <a:pt x="2696" y="23932"/>
                    <a:pt x="2665" y="23963"/>
                    <a:pt x="2618" y="24010"/>
                  </a:cubicBezTo>
                  <a:cubicBezTo>
                    <a:pt x="2649" y="23979"/>
                    <a:pt x="2649" y="23948"/>
                    <a:pt x="2649" y="23916"/>
                  </a:cubicBezTo>
                  <a:cubicBezTo>
                    <a:pt x="2557" y="23255"/>
                    <a:pt x="2083" y="22825"/>
                    <a:pt x="1552" y="22825"/>
                  </a:cubicBezTo>
                  <a:cubicBezTo>
                    <a:pt x="1177" y="22825"/>
                    <a:pt x="773" y="23040"/>
                    <a:pt x="455" y="23540"/>
                  </a:cubicBezTo>
                  <a:cubicBezTo>
                    <a:pt x="455" y="23462"/>
                    <a:pt x="439" y="23383"/>
                    <a:pt x="439" y="23305"/>
                  </a:cubicBezTo>
                  <a:cubicBezTo>
                    <a:pt x="345" y="22161"/>
                    <a:pt x="266" y="21001"/>
                    <a:pt x="172" y="19857"/>
                  </a:cubicBezTo>
                  <a:cubicBezTo>
                    <a:pt x="157" y="19810"/>
                    <a:pt x="141" y="19778"/>
                    <a:pt x="110" y="19778"/>
                  </a:cubicBezTo>
                  <a:cubicBezTo>
                    <a:pt x="141" y="19731"/>
                    <a:pt x="172" y="19684"/>
                    <a:pt x="204" y="19622"/>
                  </a:cubicBezTo>
                  <a:cubicBezTo>
                    <a:pt x="235" y="19575"/>
                    <a:pt x="235" y="19543"/>
                    <a:pt x="235" y="19512"/>
                  </a:cubicBezTo>
                  <a:cubicBezTo>
                    <a:pt x="478" y="19192"/>
                    <a:pt x="794" y="18956"/>
                    <a:pt x="1072" y="18956"/>
                  </a:cubicBezTo>
                  <a:close/>
                  <a:moveTo>
                    <a:pt x="1567" y="23697"/>
                  </a:moveTo>
                  <a:lnTo>
                    <a:pt x="1646" y="23713"/>
                  </a:lnTo>
                  <a:cubicBezTo>
                    <a:pt x="1583" y="23885"/>
                    <a:pt x="1505" y="24042"/>
                    <a:pt x="1442" y="24214"/>
                  </a:cubicBezTo>
                  <a:cubicBezTo>
                    <a:pt x="1489" y="24042"/>
                    <a:pt x="1536" y="23869"/>
                    <a:pt x="1567" y="23697"/>
                  </a:cubicBezTo>
                  <a:close/>
                  <a:moveTo>
                    <a:pt x="2116" y="23791"/>
                  </a:moveTo>
                  <a:cubicBezTo>
                    <a:pt x="2100" y="23869"/>
                    <a:pt x="2069" y="23932"/>
                    <a:pt x="2038" y="23995"/>
                  </a:cubicBezTo>
                  <a:cubicBezTo>
                    <a:pt x="1991" y="24089"/>
                    <a:pt x="1928" y="24198"/>
                    <a:pt x="1865" y="24293"/>
                  </a:cubicBezTo>
                  <a:cubicBezTo>
                    <a:pt x="1944" y="24120"/>
                    <a:pt x="2022" y="23963"/>
                    <a:pt x="2100" y="23791"/>
                  </a:cubicBezTo>
                  <a:close/>
                  <a:moveTo>
                    <a:pt x="2336" y="23838"/>
                  </a:moveTo>
                  <a:cubicBezTo>
                    <a:pt x="2367" y="23901"/>
                    <a:pt x="2414" y="23963"/>
                    <a:pt x="2461" y="24010"/>
                  </a:cubicBezTo>
                  <a:cubicBezTo>
                    <a:pt x="2449" y="24005"/>
                    <a:pt x="2436" y="24001"/>
                    <a:pt x="2422" y="24001"/>
                  </a:cubicBezTo>
                  <a:cubicBezTo>
                    <a:pt x="2397" y="24001"/>
                    <a:pt x="2371" y="24012"/>
                    <a:pt x="2351" y="24042"/>
                  </a:cubicBezTo>
                  <a:cubicBezTo>
                    <a:pt x="2257" y="24136"/>
                    <a:pt x="2163" y="24246"/>
                    <a:pt x="2085" y="24340"/>
                  </a:cubicBezTo>
                  <a:cubicBezTo>
                    <a:pt x="2116" y="24277"/>
                    <a:pt x="2147" y="24214"/>
                    <a:pt x="2179" y="24136"/>
                  </a:cubicBezTo>
                  <a:cubicBezTo>
                    <a:pt x="2226" y="24057"/>
                    <a:pt x="2257" y="23995"/>
                    <a:pt x="2288" y="23932"/>
                  </a:cubicBezTo>
                  <a:cubicBezTo>
                    <a:pt x="2304" y="23901"/>
                    <a:pt x="2320" y="23869"/>
                    <a:pt x="2336" y="23838"/>
                  </a:cubicBezTo>
                  <a:close/>
                  <a:moveTo>
                    <a:pt x="1865" y="23744"/>
                  </a:moveTo>
                  <a:cubicBezTo>
                    <a:pt x="1881" y="23744"/>
                    <a:pt x="1897" y="23744"/>
                    <a:pt x="1928" y="23760"/>
                  </a:cubicBezTo>
                  <a:cubicBezTo>
                    <a:pt x="1787" y="24057"/>
                    <a:pt x="1630" y="24355"/>
                    <a:pt x="1489" y="24653"/>
                  </a:cubicBezTo>
                  <a:cubicBezTo>
                    <a:pt x="1599" y="24355"/>
                    <a:pt x="1709" y="24042"/>
                    <a:pt x="1818" y="23744"/>
                  </a:cubicBezTo>
                  <a:close/>
                  <a:moveTo>
                    <a:pt x="2602" y="24042"/>
                  </a:moveTo>
                  <a:lnTo>
                    <a:pt x="2602" y="24042"/>
                  </a:lnTo>
                  <a:cubicBezTo>
                    <a:pt x="2351" y="24402"/>
                    <a:pt x="1834" y="25170"/>
                    <a:pt x="1379" y="25703"/>
                  </a:cubicBezTo>
                  <a:cubicBezTo>
                    <a:pt x="1677" y="25139"/>
                    <a:pt x="2038" y="24637"/>
                    <a:pt x="2477" y="24183"/>
                  </a:cubicBezTo>
                  <a:cubicBezTo>
                    <a:pt x="2508" y="24151"/>
                    <a:pt x="2524" y="24104"/>
                    <a:pt x="2508" y="24073"/>
                  </a:cubicBezTo>
                  <a:lnTo>
                    <a:pt x="2508" y="24073"/>
                  </a:lnTo>
                  <a:cubicBezTo>
                    <a:pt x="2512" y="24077"/>
                    <a:pt x="2519" y="24079"/>
                    <a:pt x="2526" y="24079"/>
                  </a:cubicBezTo>
                  <a:cubicBezTo>
                    <a:pt x="2548" y="24079"/>
                    <a:pt x="2579" y="24065"/>
                    <a:pt x="2602" y="24042"/>
                  </a:cubicBezTo>
                  <a:close/>
                  <a:moveTo>
                    <a:pt x="815" y="23383"/>
                  </a:moveTo>
                  <a:cubicBezTo>
                    <a:pt x="815" y="23430"/>
                    <a:pt x="815" y="23477"/>
                    <a:pt x="815" y="23524"/>
                  </a:cubicBezTo>
                  <a:cubicBezTo>
                    <a:pt x="799" y="23572"/>
                    <a:pt x="784" y="23619"/>
                    <a:pt x="784" y="23681"/>
                  </a:cubicBezTo>
                  <a:cubicBezTo>
                    <a:pt x="784" y="23713"/>
                    <a:pt x="799" y="23744"/>
                    <a:pt x="815" y="23760"/>
                  </a:cubicBezTo>
                  <a:cubicBezTo>
                    <a:pt x="815" y="24026"/>
                    <a:pt x="799" y="24293"/>
                    <a:pt x="784" y="24559"/>
                  </a:cubicBezTo>
                  <a:cubicBezTo>
                    <a:pt x="784" y="24230"/>
                    <a:pt x="784" y="23901"/>
                    <a:pt x="768" y="23572"/>
                  </a:cubicBezTo>
                  <a:cubicBezTo>
                    <a:pt x="768" y="23542"/>
                    <a:pt x="747" y="23526"/>
                    <a:pt x="723" y="23526"/>
                  </a:cubicBezTo>
                  <a:cubicBezTo>
                    <a:pt x="697" y="23526"/>
                    <a:pt x="667" y="23546"/>
                    <a:pt x="658" y="23587"/>
                  </a:cubicBezTo>
                  <a:cubicBezTo>
                    <a:pt x="643" y="24418"/>
                    <a:pt x="658" y="25233"/>
                    <a:pt x="658" y="26064"/>
                  </a:cubicBezTo>
                  <a:cubicBezTo>
                    <a:pt x="611" y="25703"/>
                    <a:pt x="580" y="24888"/>
                    <a:pt x="564" y="24778"/>
                  </a:cubicBezTo>
                  <a:cubicBezTo>
                    <a:pt x="533" y="24434"/>
                    <a:pt x="502" y="24104"/>
                    <a:pt x="470" y="23760"/>
                  </a:cubicBezTo>
                  <a:cubicBezTo>
                    <a:pt x="580" y="23603"/>
                    <a:pt x="690" y="23477"/>
                    <a:pt x="815" y="23383"/>
                  </a:cubicBezTo>
                  <a:close/>
                  <a:moveTo>
                    <a:pt x="1176" y="25876"/>
                  </a:moveTo>
                  <a:cubicBezTo>
                    <a:pt x="1176" y="25876"/>
                    <a:pt x="1191" y="25891"/>
                    <a:pt x="1223" y="25891"/>
                  </a:cubicBezTo>
                  <a:cubicBezTo>
                    <a:pt x="1160" y="25954"/>
                    <a:pt x="1113" y="26017"/>
                    <a:pt x="1066" y="26064"/>
                  </a:cubicBezTo>
                  <a:cubicBezTo>
                    <a:pt x="1097" y="26001"/>
                    <a:pt x="1129" y="25938"/>
                    <a:pt x="1176" y="25876"/>
                  </a:cubicBezTo>
                  <a:close/>
                  <a:moveTo>
                    <a:pt x="7911" y="1"/>
                  </a:moveTo>
                  <a:cubicBezTo>
                    <a:pt x="7753" y="1"/>
                    <a:pt x="7588" y="25"/>
                    <a:pt x="7414" y="91"/>
                  </a:cubicBezTo>
                  <a:cubicBezTo>
                    <a:pt x="6395" y="468"/>
                    <a:pt x="5988" y="1988"/>
                    <a:pt x="5674" y="3179"/>
                  </a:cubicBezTo>
                  <a:cubicBezTo>
                    <a:pt x="5658" y="3195"/>
                    <a:pt x="5658" y="3211"/>
                    <a:pt x="5674" y="3226"/>
                  </a:cubicBezTo>
                  <a:cubicBezTo>
                    <a:pt x="5627" y="3242"/>
                    <a:pt x="5596" y="3258"/>
                    <a:pt x="5549" y="3273"/>
                  </a:cubicBezTo>
                  <a:cubicBezTo>
                    <a:pt x="5520" y="3264"/>
                    <a:pt x="5490" y="3260"/>
                    <a:pt x="5460" y="3260"/>
                  </a:cubicBezTo>
                  <a:cubicBezTo>
                    <a:pt x="5222" y="3260"/>
                    <a:pt x="4934" y="3518"/>
                    <a:pt x="4781" y="3838"/>
                  </a:cubicBezTo>
                  <a:cubicBezTo>
                    <a:pt x="4608" y="4182"/>
                    <a:pt x="4608" y="4559"/>
                    <a:pt x="4734" y="4794"/>
                  </a:cubicBezTo>
                  <a:cubicBezTo>
                    <a:pt x="4326" y="5170"/>
                    <a:pt x="4028" y="5922"/>
                    <a:pt x="4091" y="6424"/>
                  </a:cubicBezTo>
                  <a:cubicBezTo>
                    <a:pt x="4091" y="6439"/>
                    <a:pt x="4107" y="6455"/>
                    <a:pt x="4107" y="6455"/>
                  </a:cubicBezTo>
                  <a:cubicBezTo>
                    <a:pt x="3668" y="7082"/>
                    <a:pt x="3699" y="7646"/>
                    <a:pt x="4060" y="7929"/>
                  </a:cubicBezTo>
                  <a:cubicBezTo>
                    <a:pt x="4068" y="7937"/>
                    <a:pt x="4078" y="7941"/>
                    <a:pt x="4089" y="7941"/>
                  </a:cubicBezTo>
                  <a:cubicBezTo>
                    <a:pt x="4116" y="7941"/>
                    <a:pt x="4147" y="7915"/>
                    <a:pt x="4169" y="7882"/>
                  </a:cubicBezTo>
                  <a:lnTo>
                    <a:pt x="4169" y="7882"/>
                  </a:lnTo>
                  <a:cubicBezTo>
                    <a:pt x="2665" y="11581"/>
                    <a:pt x="1301" y="15390"/>
                    <a:pt x="63" y="19167"/>
                  </a:cubicBezTo>
                  <a:cubicBezTo>
                    <a:pt x="63" y="19261"/>
                    <a:pt x="78" y="19371"/>
                    <a:pt x="78" y="19465"/>
                  </a:cubicBezTo>
                  <a:cubicBezTo>
                    <a:pt x="549" y="18775"/>
                    <a:pt x="784" y="17709"/>
                    <a:pt x="1082" y="16879"/>
                  </a:cubicBezTo>
                  <a:cubicBezTo>
                    <a:pt x="1458" y="15781"/>
                    <a:pt x="1850" y="14684"/>
                    <a:pt x="2241" y="13587"/>
                  </a:cubicBezTo>
                  <a:cubicBezTo>
                    <a:pt x="2947" y="11643"/>
                    <a:pt x="3684" y="9700"/>
                    <a:pt x="4405" y="7756"/>
                  </a:cubicBezTo>
                  <a:cubicBezTo>
                    <a:pt x="4420" y="7756"/>
                    <a:pt x="4420" y="7740"/>
                    <a:pt x="4436" y="7740"/>
                  </a:cubicBezTo>
                  <a:cubicBezTo>
                    <a:pt x="4577" y="7552"/>
                    <a:pt x="4749" y="7443"/>
                    <a:pt x="4922" y="7380"/>
                  </a:cubicBezTo>
                  <a:cubicBezTo>
                    <a:pt x="5141" y="7427"/>
                    <a:pt x="5361" y="7474"/>
                    <a:pt x="5580" y="7537"/>
                  </a:cubicBezTo>
                  <a:cubicBezTo>
                    <a:pt x="5658" y="7599"/>
                    <a:pt x="5737" y="7709"/>
                    <a:pt x="5800" y="7819"/>
                  </a:cubicBezTo>
                  <a:cubicBezTo>
                    <a:pt x="5674" y="8070"/>
                    <a:pt x="5611" y="8367"/>
                    <a:pt x="5486" y="8681"/>
                  </a:cubicBezTo>
                  <a:cubicBezTo>
                    <a:pt x="5079" y="9872"/>
                    <a:pt x="4655" y="11079"/>
                    <a:pt x="4248" y="12270"/>
                  </a:cubicBezTo>
                  <a:cubicBezTo>
                    <a:pt x="3433" y="14637"/>
                    <a:pt x="2602" y="16988"/>
                    <a:pt x="1834" y="19339"/>
                  </a:cubicBezTo>
                  <a:cubicBezTo>
                    <a:pt x="1756" y="18995"/>
                    <a:pt x="1552" y="18728"/>
                    <a:pt x="1317" y="18665"/>
                  </a:cubicBezTo>
                  <a:cubicBezTo>
                    <a:pt x="1267" y="18652"/>
                    <a:pt x="1217" y="18646"/>
                    <a:pt x="1165" y="18646"/>
                  </a:cubicBezTo>
                  <a:cubicBezTo>
                    <a:pt x="794" y="18646"/>
                    <a:pt x="385" y="18981"/>
                    <a:pt x="110" y="19449"/>
                  </a:cubicBezTo>
                  <a:cubicBezTo>
                    <a:pt x="94" y="19465"/>
                    <a:pt x="78" y="19465"/>
                    <a:pt x="78" y="19481"/>
                  </a:cubicBezTo>
                  <a:cubicBezTo>
                    <a:pt x="78" y="19778"/>
                    <a:pt x="47" y="20076"/>
                    <a:pt x="0" y="20358"/>
                  </a:cubicBezTo>
                  <a:cubicBezTo>
                    <a:pt x="63" y="22600"/>
                    <a:pt x="266" y="24747"/>
                    <a:pt x="502" y="26879"/>
                  </a:cubicBezTo>
                  <a:cubicBezTo>
                    <a:pt x="510" y="26954"/>
                    <a:pt x="545" y="26989"/>
                    <a:pt x="587" y="26989"/>
                  </a:cubicBezTo>
                  <a:cubicBezTo>
                    <a:pt x="625" y="26989"/>
                    <a:pt x="669" y="26962"/>
                    <a:pt x="705" y="26910"/>
                  </a:cubicBezTo>
                  <a:cubicBezTo>
                    <a:pt x="2163" y="25061"/>
                    <a:pt x="3605" y="23180"/>
                    <a:pt x="4969" y="21220"/>
                  </a:cubicBezTo>
                  <a:cubicBezTo>
                    <a:pt x="5031" y="21142"/>
                    <a:pt x="5031" y="21079"/>
                    <a:pt x="5016" y="21032"/>
                  </a:cubicBezTo>
                  <a:cubicBezTo>
                    <a:pt x="5031" y="20970"/>
                    <a:pt x="5031" y="20923"/>
                    <a:pt x="5047" y="20876"/>
                  </a:cubicBezTo>
                  <a:cubicBezTo>
                    <a:pt x="6474" y="17176"/>
                    <a:pt x="7759" y="13383"/>
                    <a:pt x="9044" y="9637"/>
                  </a:cubicBezTo>
                  <a:cubicBezTo>
                    <a:pt x="9049" y="9642"/>
                    <a:pt x="9055" y="9644"/>
                    <a:pt x="9060" y="9644"/>
                  </a:cubicBezTo>
                  <a:cubicBezTo>
                    <a:pt x="9070" y="9644"/>
                    <a:pt x="9081" y="9637"/>
                    <a:pt x="9091" y="9637"/>
                  </a:cubicBezTo>
                  <a:cubicBezTo>
                    <a:pt x="9655" y="9324"/>
                    <a:pt x="10016" y="8587"/>
                    <a:pt x="9875" y="7897"/>
                  </a:cubicBezTo>
                  <a:cubicBezTo>
                    <a:pt x="9859" y="7819"/>
                    <a:pt x="9828" y="7756"/>
                    <a:pt x="9796" y="7678"/>
                  </a:cubicBezTo>
                  <a:cubicBezTo>
                    <a:pt x="10063" y="7239"/>
                    <a:pt x="10141" y="6894"/>
                    <a:pt x="10094" y="6596"/>
                  </a:cubicBezTo>
                  <a:cubicBezTo>
                    <a:pt x="10565" y="6173"/>
                    <a:pt x="10580" y="5718"/>
                    <a:pt x="10423" y="5311"/>
                  </a:cubicBezTo>
                  <a:cubicBezTo>
                    <a:pt x="10815" y="4339"/>
                    <a:pt x="11599" y="2913"/>
                    <a:pt x="11536" y="1910"/>
                  </a:cubicBezTo>
                  <a:cubicBezTo>
                    <a:pt x="11489" y="1157"/>
                    <a:pt x="11035" y="812"/>
                    <a:pt x="10533" y="687"/>
                  </a:cubicBezTo>
                  <a:cubicBezTo>
                    <a:pt x="9922" y="436"/>
                    <a:pt x="9264" y="279"/>
                    <a:pt x="8637" y="123"/>
                  </a:cubicBezTo>
                  <a:cubicBezTo>
                    <a:pt x="8404" y="65"/>
                    <a:pt x="8166" y="1"/>
                    <a:pt x="79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2"/>
            <p:cNvSpPr/>
            <p:nvPr/>
          </p:nvSpPr>
          <p:spPr>
            <a:xfrm>
              <a:off x="3380325" y="3719775"/>
              <a:ext cx="23925" cy="52975"/>
            </a:xfrm>
            <a:custGeom>
              <a:avLst/>
              <a:gdLst/>
              <a:ahLst/>
              <a:cxnLst/>
              <a:rect l="l" t="t" r="r" b="b"/>
              <a:pathLst>
                <a:path w="957" h="2119" extrusionOk="0">
                  <a:moveTo>
                    <a:pt x="956" y="0"/>
                  </a:moveTo>
                  <a:lnTo>
                    <a:pt x="956" y="0"/>
                  </a:lnTo>
                  <a:cubicBezTo>
                    <a:pt x="470" y="471"/>
                    <a:pt x="63" y="1348"/>
                    <a:pt x="0" y="2101"/>
                  </a:cubicBezTo>
                  <a:cubicBezTo>
                    <a:pt x="0" y="2110"/>
                    <a:pt x="5" y="2119"/>
                    <a:pt x="13" y="2119"/>
                  </a:cubicBezTo>
                  <a:cubicBezTo>
                    <a:pt x="18" y="2119"/>
                    <a:pt x="25" y="2114"/>
                    <a:pt x="31" y="2101"/>
                  </a:cubicBezTo>
                  <a:cubicBezTo>
                    <a:pt x="220" y="1254"/>
                    <a:pt x="486" y="674"/>
                    <a:pt x="9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2"/>
            <p:cNvSpPr/>
            <p:nvPr/>
          </p:nvSpPr>
          <p:spPr>
            <a:xfrm>
              <a:off x="3385800" y="3742450"/>
              <a:ext cx="10225" cy="27275"/>
            </a:xfrm>
            <a:custGeom>
              <a:avLst/>
              <a:gdLst/>
              <a:ahLst/>
              <a:cxnLst/>
              <a:rect l="l" t="t" r="r" b="b"/>
              <a:pathLst>
                <a:path w="409" h="1091" extrusionOk="0">
                  <a:moveTo>
                    <a:pt x="395" y="0"/>
                  </a:moveTo>
                  <a:cubicBezTo>
                    <a:pt x="390" y="0"/>
                    <a:pt x="383" y="5"/>
                    <a:pt x="377" y="18"/>
                  </a:cubicBezTo>
                  <a:cubicBezTo>
                    <a:pt x="251" y="363"/>
                    <a:pt x="126" y="708"/>
                    <a:pt x="1" y="1053"/>
                  </a:cubicBezTo>
                  <a:cubicBezTo>
                    <a:pt x="1" y="1079"/>
                    <a:pt x="10" y="1090"/>
                    <a:pt x="21" y="1090"/>
                  </a:cubicBezTo>
                  <a:cubicBezTo>
                    <a:pt x="30" y="1090"/>
                    <a:pt x="41" y="1082"/>
                    <a:pt x="48" y="1068"/>
                  </a:cubicBezTo>
                  <a:cubicBezTo>
                    <a:pt x="173" y="723"/>
                    <a:pt x="283" y="363"/>
                    <a:pt x="408" y="18"/>
                  </a:cubicBezTo>
                  <a:cubicBezTo>
                    <a:pt x="408" y="9"/>
                    <a:pt x="403" y="0"/>
                    <a:pt x="3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2"/>
            <p:cNvSpPr/>
            <p:nvPr/>
          </p:nvSpPr>
          <p:spPr>
            <a:xfrm>
              <a:off x="3397550" y="3877700"/>
              <a:ext cx="60275" cy="34650"/>
            </a:xfrm>
            <a:custGeom>
              <a:avLst/>
              <a:gdLst/>
              <a:ahLst/>
              <a:cxnLst/>
              <a:rect l="l" t="t" r="r" b="b"/>
              <a:pathLst>
                <a:path w="2411" h="1386" extrusionOk="0">
                  <a:moveTo>
                    <a:pt x="16" y="0"/>
                  </a:moveTo>
                  <a:cubicBezTo>
                    <a:pt x="1" y="0"/>
                    <a:pt x="1" y="16"/>
                    <a:pt x="16" y="16"/>
                  </a:cubicBezTo>
                  <a:cubicBezTo>
                    <a:pt x="487" y="125"/>
                    <a:pt x="1004" y="251"/>
                    <a:pt x="1443" y="470"/>
                  </a:cubicBezTo>
                  <a:cubicBezTo>
                    <a:pt x="1835" y="690"/>
                    <a:pt x="2085" y="1019"/>
                    <a:pt x="2368" y="1379"/>
                  </a:cubicBezTo>
                  <a:cubicBezTo>
                    <a:pt x="2372" y="1384"/>
                    <a:pt x="2378" y="1386"/>
                    <a:pt x="2384" y="1386"/>
                  </a:cubicBezTo>
                  <a:cubicBezTo>
                    <a:pt x="2398" y="1386"/>
                    <a:pt x="2410" y="1375"/>
                    <a:pt x="2399" y="1364"/>
                  </a:cubicBezTo>
                  <a:cubicBezTo>
                    <a:pt x="2132" y="314"/>
                    <a:pt x="832" y="141"/>
                    <a:pt x="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2"/>
            <p:cNvSpPr/>
            <p:nvPr/>
          </p:nvSpPr>
          <p:spPr>
            <a:xfrm>
              <a:off x="3423800" y="3854950"/>
              <a:ext cx="38375" cy="26000"/>
            </a:xfrm>
            <a:custGeom>
              <a:avLst/>
              <a:gdLst/>
              <a:ahLst/>
              <a:cxnLst/>
              <a:rect l="l" t="t" r="r" b="b"/>
              <a:pathLst>
                <a:path w="1535" h="1040" extrusionOk="0">
                  <a:moveTo>
                    <a:pt x="46" y="1"/>
                  </a:moveTo>
                  <a:cubicBezTo>
                    <a:pt x="36" y="1"/>
                    <a:pt x="26" y="1"/>
                    <a:pt x="17" y="1"/>
                  </a:cubicBezTo>
                  <a:cubicBezTo>
                    <a:pt x="1" y="1"/>
                    <a:pt x="1" y="17"/>
                    <a:pt x="1" y="17"/>
                  </a:cubicBezTo>
                  <a:cubicBezTo>
                    <a:pt x="314" y="126"/>
                    <a:pt x="612" y="220"/>
                    <a:pt x="879" y="409"/>
                  </a:cubicBezTo>
                  <a:cubicBezTo>
                    <a:pt x="1114" y="581"/>
                    <a:pt x="1271" y="847"/>
                    <a:pt x="1490" y="1035"/>
                  </a:cubicBezTo>
                  <a:cubicBezTo>
                    <a:pt x="1493" y="1038"/>
                    <a:pt x="1497" y="1040"/>
                    <a:pt x="1500" y="1040"/>
                  </a:cubicBezTo>
                  <a:cubicBezTo>
                    <a:pt x="1516" y="1040"/>
                    <a:pt x="1534" y="1017"/>
                    <a:pt x="1521" y="1004"/>
                  </a:cubicBezTo>
                  <a:cubicBezTo>
                    <a:pt x="1321" y="419"/>
                    <a:pt x="592" y="1"/>
                    <a:pt x="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2"/>
            <p:cNvSpPr/>
            <p:nvPr/>
          </p:nvSpPr>
          <p:spPr>
            <a:xfrm>
              <a:off x="3449275" y="3833800"/>
              <a:ext cx="18725" cy="17825"/>
            </a:xfrm>
            <a:custGeom>
              <a:avLst/>
              <a:gdLst/>
              <a:ahLst/>
              <a:cxnLst/>
              <a:rect l="l" t="t" r="r" b="b"/>
              <a:pathLst>
                <a:path w="749" h="713" extrusionOk="0">
                  <a:moveTo>
                    <a:pt x="16" y="1"/>
                  </a:moveTo>
                  <a:cubicBezTo>
                    <a:pt x="1" y="1"/>
                    <a:pt x="1" y="16"/>
                    <a:pt x="1" y="16"/>
                  </a:cubicBezTo>
                  <a:cubicBezTo>
                    <a:pt x="173" y="95"/>
                    <a:pt x="314" y="204"/>
                    <a:pt x="440" y="345"/>
                  </a:cubicBezTo>
                  <a:cubicBezTo>
                    <a:pt x="534" y="455"/>
                    <a:pt x="596" y="612"/>
                    <a:pt x="706" y="706"/>
                  </a:cubicBezTo>
                  <a:cubicBezTo>
                    <a:pt x="711" y="711"/>
                    <a:pt x="717" y="712"/>
                    <a:pt x="722" y="712"/>
                  </a:cubicBezTo>
                  <a:cubicBezTo>
                    <a:pt x="736" y="712"/>
                    <a:pt x="749" y="701"/>
                    <a:pt x="737" y="690"/>
                  </a:cubicBezTo>
                  <a:cubicBezTo>
                    <a:pt x="722" y="502"/>
                    <a:pt x="581" y="361"/>
                    <a:pt x="471" y="251"/>
                  </a:cubicBezTo>
                  <a:cubicBezTo>
                    <a:pt x="346" y="126"/>
                    <a:pt x="189" y="48"/>
                    <a:pt x="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2"/>
            <p:cNvSpPr/>
            <p:nvPr/>
          </p:nvSpPr>
          <p:spPr>
            <a:xfrm>
              <a:off x="3108375" y="4434875"/>
              <a:ext cx="173600" cy="275375"/>
            </a:xfrm>
            <a:custGeom>
              <a:avLst/>
              <a:gdLst/>
              <a:ahLst/>
              <a:cxnLst/>
              <a:rect l="l" t="t" r="r" b="b"/>
              <a:pathLst>
                <a:path w="6944" h="11015" extrusionOk="0">
                  <a:moveTo>
                    <a:pt x="4426" y="1"/>
                  </a:moveTo>
                  <a:cubicBezTo>
                    <a:pt x="3056" y="1"/>
                    <a:pt x="1514" y="1379"/>
                    <a:pt x="894" y="2369"/>
                  </a:cubicBezTo>
                  <a:cubicBezTo>
                    <a:pt x="486" y="3011"/>
                    <a:pt x="0" y="3999"/>
                    <a:pt x="392" y="4751"/>
                  </a:cubicBezTo>
                  <a:cubicBezTo>
                    <a:pt x="684" y="5301"/>
                    <a:pt x="1230" y="5371"/>
                    <a:pt x="1781" y="5371"/>
                  </a:cubicBezTo>
                  <a:cubicBezTo>
                    <a:pt x="1968" y="5371"/>
                    <a:pt x="2156" y="5363"/>
                    <a:pt x="2336" y="5363"/>
                  </a:cubicBezTo>
                  <a:cubicBezTo>
                    <a:pt x="2755" y="5363"/>
                    <a:pt x="3292" y="5274"/>
                    <a:pt x="3770" y="5274"/>
                  </a:cubicBezTo>
                  <a:cubicBezTo>
                    <a:pt x="3989" y="5274"/>
                    <a:pt x="4196" y="5293"/>
                    <a:pt x="4373" y="5347"/>
                  </a:cubicBezTo>
                  <a:lnTo>
                    <a:pt x="4828" y="5347"/>
                  </a:lnTo>
                  <a:cubicBezTo>
                    <a:pt x="5235" y="6115"/>
                    <a:pt x="5141" y="6570"/>
                    <a:pt x="4546" y="6679"/>
                  </a:cubicBezTo>
                  <a:cubicBezTo>
                    <a:pt x="4232" y="6867"/>
                    <a:pt x="3778" y="6977"/>
                    <a:pt x="3433" y="7118"/>
                  </a:cubicBezTo>
                  <a:cubicBezTo>
                    <a:pt x="2586" y="7447"/>
                    <a:pt x="1301" y="7839"/>
                    <a:pt x="690" y="8576"/>
                  </a:cubicBezTo>
                  <a:cubicBezTo>
                    <a:pt x="282" y="9062"/>
                    <a:pt x="220" y="9704"/>
                    <a:pt x="705" y="10175"/>
                  </a:cubicBezTo>
                  <a:cubicBezTo>
                    <a:pt x="1017" y="10465"/>
                    <a:pt x="1373" y="10531"/>
                    <a:pt x="1743" y="10531"/>
                  </a:cubicBezTo>
                  <a:cubicBezTo>
                    <a:pt x="2054" y="10531"/>
                    <a:pt x="2375" y="10484"/>
                    <a:pt x="2686" y="10484"/>
                  </a:cubicBezTo>
                  <a:cubicBezTo>
                    <a:pt x="2822" y="10484"/>
                    <a:pt x="2957" y="10493"/>
                    <a:pt x="3088" y="10519"/>
                  </a:cubicBezTo>
                  <a:cubicBezTo>
                    <a:pt x="3072" y="10566"/>
                    <a:pt x="3072" y="10614"/>
                    <a:pt x="3057" y="10661"/>
                  </a:cubicBezTo>
                  <a:cubicBezTo>
                    <a:pt x="3001" y="10873"/>
                    <a:pt x="3161" y="11014"/>
                    <a:pt x="3331" y="11014"/>
                  </a:cubicBezTo>
                  <a:cubicBezTo>
                    <a:pt x="3399" y="11014"/>
                    <a:pt x="3469" y="10992"/>
                    <a:pt x="3527" y="10943"/>
                  </a:cubicBezTo>
                  <a:cubicBezTo>
                    <a:pt x="3684" y="10802"/>
                    <a:pt x="3840" y="10676"/>
                    <a:pt x="3997" y="10551"/>
                  </a:cubicBezTo>
                  <a:cubicBezTo>
                    <a:pt x="4248" y="10347"/>
                    <a:pt x="4122" y="9940"/>
                    <a:pt x="3903" y="9798"/>
                  </a:cubicBezTo>
                  <a:cubicBezTo>
                    <a:pt x="3621" y="9626"/>
                    <a:pt x="3417" y="9548"/>
                    <a:pt x="3088" y="9516"/>
                  </a:cubicBezTo>
                  <a:cubicBezTo>
                    <a:pt x="3074" y="9514"/>
                    <a:pt x="3057" y="9513"/>
                    <a:pt x="3038" y="9513"/>
                  </a:cubicBezTo>
                  <a:cubicBezTo>
                    <a:pt x="2815" y="9513"/>
                    <a:pt x="2268" y="9640"/>
                    <a:pt x="1980" y="9640"/>
                  </a:cubicBezTo>
                  <a:cubicBezTo>
                    <a:pt x="1905" y="9640"/>
                    <a:pt x="1848" y="9631"/>
                    <a:pt x="1818" y="9610"/>
                  </a:cubicBezTo>
                  <a:cubicBezTo>
                    <a:pt x="737" y="8889"/>
                    <a:pt x="4264" y="7651"/>
                    <a:pt x="4452" y="7588"/>
                  </a:cubicBezTo>
                  <a:cubicBezTo>
                    <a:pt x="5345" y="7228"/>
                    <a:pt x="6944" y="6413"/>
                    <a:pt x="6191" y="5143"/>
                  </a:cubicBezTo>
                  <a:cubicBezTo>
                    <a:pt x="5877" y="4622"/>
                    <a:pt x="5324" y="4477"/>
                    <a:pt x="4692" y="4477"/>
                  </a:cubicBezTo>
                  <a:cubicBezTo>
                    <a:pt x="3899" y="4477"/>
                    <a:pt x="2983" y="4706"/>
                    <a:pt x="2264" y="4706"/>
                  </a:cubicBezTo>
                  <a:cubicBezTo>
                    <a:pt x="2041" y="4706"/>
                    <a:pt x="1837" y="4684"/>
                    <a:pt x="1662" y="4626"/>
                  </a:cubicBezTo>
                  <a:cubicBezTo>
                    <a:pt x="173" y="4124"/>
                    <a:pt x="1740" y="2275"/>
                    <a:pt x="2398" y="1695"/>
                  </a:cubicBezTo>
                  <a:cubicBezTo>
                    <a:pt x="3245" y="974"/>
                    <a:pt x="4311" y="942"/>
                    <a:pt x="5173" y="362"/>
                  </a:cubicBezTo>
                  <a:cubicBezTo>
                    <a:pt x="5235" y="315"/>
                    <a:pt x="5251" y="190"/>
                    <a:pt x="5173" y="159"/>
                  </a:cubicBezTo>
                  <a:cubicBezTo>
                    <a:pt x="4935" y="50"/>
                    <a:pt x="4683" y="1"/>
                    <a:pt x="44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4" name="Google Shape;914;p32"/>
          <p:cNvGrpSpPr/>
          <p:nvPr/>
        </p:nvGrpSpPr>
        <p:grpSpPr>
          <a:xfrm flipH="1">
            <a:off x="1273862" y="2089950"/>
            <a:ext cx="2383432" cy="176025"/>
            <a:chOff x="4345425" y="2175475"/>
            <a:chExt cx="800750" cy="176025"/>
          </a:xfrm>
        </p:grpSpPr>
        <p:sp>
          <p:nvSpPr>
            <p:cNvPr id="915" name="Google Shape;915;p32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2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7" name="Google Shape;917;p32"/>
          <p:cNvGrpSpPr/>
          <p:nvPr/>
        </p:nvGrpSpPr>
        <p:grpSpPr>
          <a:xfrm rot="674490">
            <a:off x="5622357" y="3885782"/>
            <a:ext cx="3474315" cy="888859"/>
            <a:chOff x="3809875" y="1963175"/>
            <a:chExt cx="1923600" cy="492150"/>
          </a:xfrm>
        </p:grpSpPr>
        <p:sp>
          <p:nvSpPr>
            <p:cNvPr id="918" name="Google Shape;918;p32"/>
            <p:cNvSpPr/>
            <p:nvPr/>
          </p:nvSpPr>
          <p:spPr>
            <a:xfrm>
              <a:off x="3902950" y="2044375"/>
              <a:ext cx="620050" cy="185725"/>
            </a:xfrm>
            <a:custGeom>
              <a:avLst/>
              <a:gdLst/>
              <a:ahLst/>
              <a:cxnLst/>
              <a:rect l="l" t="t" r="r" b="b"/>
              <a:pathLst>
                <a:path w="24802" h="7429" extrusionOk="0">
                  <a:moveTo>
                    <a:pt x="855" y="1"/>
                  </a:moveTo>
                  <a:cubicBezTo>
                    <a:pt x="361" y="1"/>
                    <a:pt x="75" y="222"/>
                    <a:pt x="0" y="665"/>
                  </a:cubicBezTo>
                  <a:cubicBezTo>
                    <a:pt x="0" y="674"/>
                    <a:pt x="9" y="818"/>
                    <a:pt x="27" y="1080"/>
                  </a:cubicBezTo>
                  <a:cubicBezTo>
                    <a:pt x="172" y="1359"/>
                    <a:pt x="541" y="1539"/>
                    <a:pt x="1136" y="1638"/>
                  </a:cubicBezTo>
                  <a:cubicBezTo>
                    <a:pt x="1347" y="1673"/>
                    <a:pt x="1535" y="1690"/>
                    <a:pt x="1698" y="1690"/>
                  </a:cubicBezTo>
                  <a:cubicBezTo>
                    <a:pt x="1959" y="1690"/>
                    <a:pt x="2157" y="1646"/>
                    <a:pt x="2290" y="1557"/>
                  </a:cubicBezTo>
                  <a:cubicBezTo>
                    <a:pt x="2407" y="1485"/>
                    <a:pt x="2488" y="1350"/>
                    <a:pt x="2515" y="1143"/>
                  </a:cubicBezTo>
                  <a:cubicBezTo>
                    <a:pt x="2605" y="638"/>
                    <a:pt x="2236" y="277"/>
                    <a:pt x="1397" y="70"/>
                  </a:cubicBezTo>
                  <a:cubicBezTo>
                    <a:pt x="1195" y="24"/>
                    <a:pt x="1014" y="1"/>
                    <a:pt x="855" y="1"/>
                  </a:cubicBezTo>
                  <a:close/>
                  <a:moveTo>
                    <a:pt x="24530" y="3727"/>
                  </a:moveTo>
                  <a:cubicBezTo>
                    <a:pt x="24518" y="3727"/>
                    <a:pt x="24505" y="3728"/>
                    <a:pt x="24491" y="3730"/>
                  </a:cubicBezTo>
                  <a:cubicBezTo>
                    <a:pt x="24320" y="3757"/>
                    <a:pt x="24176" y="4018"/>
                    <a:pt x="24067" y="4523"/>
                  </a:cubicBezTo>
                  <a:cubicBezTo>
                    <a:pt x="24040" y="4613"/>
                    <a:pt x="23977" y="4937"/>
                    <a:pt x="23878" y="5514"/>
                  </a:cubicBezTo>
                  <a:cubicBezTo>
                    <a:pt x="23860" y="5614"/>
                    <a:pt x="23833" y="5713"/>
                    <a:pt x="23815" y="5803"/>
                  </a:cubicBezTo>
                  <a:cubicBezTo>
                    <a:pt x="23599" y="6839"/>
                    <a:pt x="23617" y="7380"/>
                    <a:pt x="23878" y="7425"/>
                  </a:cubicBezTo>
                  <a:cubicBezTo>
                    <a:pt x="23888" y="7427"/>
                    <a:pt x="23899" y="7428"/>
                    <a:pt x="23909" y="7428"/>
                  </a:cubicBezTo>
                  <a:cubicBezTo>
                    <a:pt x="24147" y="7428"/>
                    <a:pt x="24334" y="6922"/>
                    <a:pt x="24464" y="5911"/>
                  </a:cubicBezTo>
                  <a:cubicBezTo>
                    <a:pt x="24482" y="5821"/>
                    <a:pt x="24500" y="5722"/>
                    <a:pt x="24509" y="5623"/>
                  </a:cubicBezTo>
                  <a:cubicBezTo>
                    <a:pt x="24608" y="5244"/>
                    <a:pt x="24680" y="4901"/>
                    <a:pt x="24716" y="4595"/>
                  </a:cubicBezTo>
                  <a:cubicBezTo>
                    <a:pt x="24802" y="4016"/>
                    <a:pt x="24742" y="3727"/>
                    <a:pt x="24530" y="3727"/>
                  </a:cubicBezTo>
                  <a:close/>
                </a:path>
              </a:pathLst>
            </a:custGeom>
            <a:solidFill>
              <a:srgbClr val="489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2"/>
            <p:cNvSpPr/>
            <p:nvPr/>
          </p:nvSpPr>
          <p:spPr>
            <a:xfrm>
              <a:off x="3866425" y="2007800"/>
              <a:ext cx="1864125" cy="387400"/>
            </a:xfrm>
            <a:custGeom>
              <a:avLst/>
              <a:gdLst/>
              <a:ahLst/>
              <a:cxnLst/>
              <a:rect l="l" t="t" r="r" b="b"/>
              <a:pathLst>
                <a:path w="74565" h="15496" extrusionOk="0">
                  <a:moveTo>
                    <a:pt x="2322" y="1540"/>
                  </a:moveTo>
                  <a:cubicBezTo>
                    <a:pt x="2425" y="1540"/>
                    <a:pt x="2537" y="1549"/>
                    <a:pt x="2660" y="1569"/>
                  </a:cubicBezTo>
                  <a:cubicBezTo>
                    <a:pt x="2714" y="1587"/>
                    <a:pt x="2777" y="1596"/>
                    <a:pt x="2840" y="1614"/>
                  </a:cubicBezTo>
                  <a:cubicBezTo>
                    <a:pt x="3634" y="1803"/>
                    <a:pt x="3985" y="2128"/>
                    <a:pt x="3904" y="2597"/>
                  </a:cubicBezTo>
                  <a:cubicBezTo>
                    <a:pt x="3877" y="2777"/>
                    <a:pt x="3814" y="2894"/>
                    <a:pt x="3715" y="2957"/>
                  </a:cubicBezTo>
                  <a:cubicBezTo>
                    <a:pt x="3588" y="3040"/>
                    <a:pt x="3402" y="3082"/>
                    <a:pt x="3157" y="3082"/>
                  </a:cubicBezTo>
                  <a:cubicBezTo>
                    <a:pt x="3000" y="3082"/>
                    <a:pt x="2819" y="3064"/>
                    <a:pt x="2615" y="3029"/>
                  </a:cubicBezTo>
                  <a:cubicBezTo>
                    <a:pt x="2038" y="2930"/>
                    <a:pt x="1687" y="2759"/>
                    <a:pt x="1569" y="2543"/>
                  </a:cubicBezTo>
                  <a:cubicBezTo>
                    <a:pt x="1551" y="2290"/>
                    <a:pt x="1542" y="2155"/>
                    <a:pt x="1542" y="2137"/>
                  </a:cubicBezTo>
                  <a:cubicBezTo>
                    <a:pt x="1609" y="1739"/>
                    <a:pt x="1862" y="1540"/>
                    <a:pt x="2322" y="1540"/>
                  </a:cubicBezTo>
                  <a:close/>
                  <a:moveTo>
                    <a:pt x="524" y="1"/>
                  </a:moveTo>
                  <a:lnTo>
                    <a:pt x="1" y="3119"/>
                  </a:lnTo>
                  <a:lnTo>
                    <a:pt x="25330" y="7347"/>
                  </a:lnTo>
                  <a:cubicBezTo>
                    <a:pt x="25330" y="7347"/>
                    <a:pt x="25393" y="7095"/>
                    <a:pt x="25420" y="6995"/>
                  </a:cubicBezTo>
                  <a:cubicBezTo>
                    <a:pt x="25537" y="6283"/>
                    <a:pt x="25582" y="6067"/>
                    <a:pt x="25601" y="6004"/>
                  </a:cubicBezTo>
                  <a:cubicBezTo>
                    <a:pt x="25736" y="5391"/>
                    <a:pt x="25889" y="5283"/>
                    <a:pt x="25961" y="5274"/>
                  </a:cubicBezTo>
                  <a:cubicBezTo>
                    <a:pt x="25979" y="5265"/>
                    <a:pt x="25997" y="5265"/>
                    <a:pt x="26015" y="5265"/>
                  </a:cubicBezTo>
                  <a:cubicBezTo>
                    <a:pt x="26141" y="5292"/>
                    <a:pt x="26177" y="5571"/>
                    <a:pt x="26105" y="6049"/>
                  </a:cubicBezTo>
                  <a:cubicBezTo>
                    <a:pt x="26069" y="6355"/>
                    <a:pt x="25997" y="6689"/>
                    <a:pt x="25898" y="7077"/>
                  </a:cubicBezTo>
                  <a:cubicBezTo>
                    <a:pt x="25880" y="7176"/>
                    <a:pt x="25871" y="7266"/>
                    <a:pt x="25844" y="7356"/>
                  </a:cubicBezTo>
                  <a:lnTo>
                    <a:pt x="25826" y="7437"/>
                  </a:lnTo>
                  <a:lnTo>
                    <a:pt x="26412" y="7527"/>
                  </a:lnTo>
                  <a:lnTo>
                    <a:pt x="26926" y="4408"/>
                  </a:lnTo>
                  <a:lnTo>
                    <a:pt x="524" y="1"/>
                  </a:lnTo>
                  <a:close/>
                  <a:moveTo>
                    <a:pt x="28368" y="5003"/>
                  </a:moveTo>
                  <a:lnTo>
                    <a:pt x="27899" y="7780"/>
                  </a:lnTo>
                  <a:lnTo>
                    <a:pt x="74095" y="15496"/>
                  </a:lnTo>
                  <a:lnTo>
                    <a:pt x="74564" y="12719"/>
                  </a:lnTo>
                  <a:lnTo>
                    <a:pt x="28368" y="5003"/>
                  </a:lnTo>
                  <a:close/>
                </a:path>
              </a:pathLst>
            </a:custGeom>
            <a:solidFill>
              <a:srgbClr val="286F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2"/>
            <p:cNvSpPr/>
            <p:nvPr/>
          </p:nvSpPr>
          <p:spPr>
            <a:xfrm>
              <a:off x="3813475" y="2066175"/>
              <a:ext cx="56825" cy="83625"/>
            </a:xfrm>
            <a:custGeom>
              <a:avLst/>
              <a:gdLst/>
              <a:ahLst/>
              <a:cxnLst/>
              <a:rect l="l" t="t" r="r" b="b"/>
              <a:pathLst>
                <a:path w="2273" h="3345" extrusionOk="0">
                  <a:moveTo>
                    <a:pt x="244" y="0"/>
                  </a:moveTo>
                  <a:cubicBezTo>
                    <a:pt x="109" y="884"/>
                    <a:pt x="1" y="2164"/>
                    <a:pt x="46" y="3056"/>
                  </a:cubicBezTo>
                  <a:lnTo>
                    <a:pt x="1767" y="3344"/>
                  </a:lnTo>
                  <a:lnTo>
                    <a:pt x="2272" y="334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1C2F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2"/>
            <p:cNvSpPr/>
            <p:nvPr/>
          </p:nvSpPr>
          <p:spPr>
            <a:xfrm>
              <a:off x="3818000" y="2001350"/>
              <a:ext cx="177350" cy="82875"/>
            </a:xfrm>
            <a:custGeom>
              <a:avLst/>
              <a:gdLst/>
              <a:ahLst/>
              <a:cxnLst/>
              <a:rect l="l" t="t" r="r" b="b"/>
              <a:pathLst>
                <a:path w="7094" h="3315" extrusionOk="0">
                  <a:moveTo>
                    <a:pt x="3991" y="0"/>
                  </a:moveTo>
                  <a:cubicBezTo>
                    <a:pt x="3917" y="0"/>
                    <a:pt x="3852" y="5"/>
                    <a:pt x="3795" y="15"/>
                  </a:cubicBezTo>
                  <a:cubicBezTo>
                    <a:pt x="3651" y="42"/>
                    <a:pt x="3515" y="105"/>
                    <a:pt x="3389" y="223"/>
                  </a:cubicBezTo>
                  <a:cubicBezTo>
                    <a:pt x="3299" y="286"/>
                    <a:pt x="3227" y="367"/>
                    <a:pt x="3173" y="457"/>
                  </a:cubicBezTo>
                  <a:lnTo>
                    <a:pt x="7094" y="1115"/>
                  </a:lnTo>
                  <a:cubicBezTo>
                    <a:pt x="7076" y="1007"/>
                    <a:pt x="7031" y="908"/>
                    <a:pt x="6968" y="817"/>
                  </a:cubicBezTo>
                  <a:cubicBezTo>
                    <a:pt x="6887" y="673"/>
                    <a:pt x="6778" y="565"/>
                    <a:pt x="6652" y="493"/>
                  </a:cubicBezTo>
                  <a:cubicBezTo>
                    <a:pt x="6517" y="412"/>
                    <a:pt x="6319" y="358"/>
                    <a:pt x="6048" y="313"/>
                  </a:cubicBezTo>
                  <a:lnTo>
                    <a:pt x="5471" y="214"/>
                  </a:lnTo>
                  <a:lnTo>
                    <a:pt x="4426" y="42"/>
                  </a:lnTo>
                  <a:cubicBezTo>
                    <a:pt x="4257" y="14"/>
                    <a:pt x="4112" y="0"/>
                    <a:pt x="3991" y="0"/>
                  </a:cubicBezTo>
                  <a:close/>
                  <a:moveTo>
                    <a:pt x="802" y="60"/>
                  </a:moveTo>
                  <a:cubicBezTo>
                    <a:pt x="424" y="1034"/>
                    <a:pt x="153" y="1998"/>
                    <a:pt x="0" y="2981"/>
                  </a:cubicBezTo>
                  <a:lnTo>
                    <a:pt x="2028" y="3314"/>
                  </a:lnTo>
                  <a:lnTo>
                    <a:pt x="2524" y="349"/>
                  </a:lnTo>
                  <a:lnTo>
                    <a:pt x="802" y="60"/>
                  </a:lnTo>
                  <a:close/>
                </a:path>
              </a:pathLst>
            </a:custGeom>
            <a:solidFill>
              <a:srgbClr val="2940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2"/>
            <p:cNvSpPr/>
            <p:nvPr/>
          </p:nvSpPr>
          <p:spPr>
            <a:xfrm>
              <a:off x="3928625" y="1968150"/>
              <a:ext cx="484300" cy="104000"/>
            </a:xfrm>
            <a:custGeom>
              <a:avLst/>
              <a:gdLst/>
              <a:ahLst/>
              <a:cxnLst/>
              <a:rect l="l" t="t" r="r" b="b"/>
              <a:pathLst>
                <a:path w="19372" h="4160" extrusionOk="0">
                  <a:moveTo>
                    <a:pt x="1858" y="496"/>
                  </a:moveTo>
                  <a:cubicBezTo>
                    <a:pt x="1867" y="496"/>
                    <a:pt x="1894" y="505"/>
                    <a:pt x="1930" y="532"/>
                  </a:cubicBezTo>
                  <a:cubicBezTo>
                    <a:pt x="1993" y="541"/>
                    <a:pt x="2948" y="676"/>
                    <a:pt x="4814" y="929"/>
                  </a:cubicBezTo>
                  <a:lnTo>
                    <a:pt x="18606" y="3236"/>
                  </a:lnTo>
                  <a:lnTo>
                    <a:pt x="18741" y="3389"/>
                  </a:lnTo>
                  <a:cubicBezTo>
                    <a:pt x="18732" y="3462"/>
                    <a:pt x="18696" y="3498"/>
                    <a:pt x="18642" y="3516"/>
                  </a:cubicBezTo>
                  <a:cubicBezTo>
                    <a:pt x="18626" y="3517"/>
                    <a:pt x="18607" y="3518"/>
                    <a:pt x="18586" y="3518"/>
                  </a:cubicBezTo>
                  <a:cubicBezTo>
                    <a:pt x="18474" y="3518"/>
                    <a:pt x="18282" y="3497"/>
                    <a:pt x="18002" y="3443"/>
                  </a:cubicBezTo>
                  <a:lnTo>
                    <a:pt x="4760" y="1217"/>
                  </a:lnTo>
                  <a:cubicBezTo>
                    <a:pt x="3246" y="938"/>
                    <a:pt x="2263" y="739"/>
                    <a:pt x="1813" y="631"/>
                  </a:cubicBezTo>
                  <a:cubicBezTo>
                    <a:pt x="1808" y="636"/>
                    <a:pt x="1805" y="638"/>
                    <a:pt x="1803" y="638"/>
                  </a:cubicBezTo>
                  <a:cubicBezTo>
                    <a:pt x="1795" y="638"/>
                    <a:pt x="1797" y="616"/>
                    <a:pt x="1804" y="568"/>
                  </a:cubicBezTo>
                  <a:cubicBezTo>
                    <a:pt x="1813" y="514"/>
                    <a:pt x="1831" y="496"/>
                    <a:pt x="1858" y="496"/>
                  </a:cubicBezTo>
                  <a:close/>
                  <a:moveTo>
                    <a:pt x="1128" y="0"/>
                  </a:moveTo>
                  <a:cubicBezTo>
                    <a:pt x="614" y="189"/>
                    <a:pt x="235" y="649"/>
                    <a:pt x="1" y="1370"/>
                  </a:cubicBezTo>
                  <a:lnTo>
                    <a:pt x="1046" y="1542"/>
                  </a:lnTo>
                  <a:cubicBezTo>
                    <a:pt x="1083" y="1190"/>
                    <a:pt x="1254" y="974"/>
                    <a:pt x="1551" y="884"/>
                  </a:cubicBezTo>
                  <a:lnTo>
                    <a:pt x="17019" y="3462"/>
                  </a:lnTo>
                  <a:cubicBezTo>
                    <a:pt x="17425" y="3858"/>
                    <a:pt x="17776" y="4083"/>
                    <a:pt x="18083" y="4129"/>
                  </a:cubicBezTo>
                  <a:cubicBezTo>
                    <a:pt x="18204" y="4150"/>
                    <a:pt x="18314" y="4160"/>
                    <a:pt x="18414" y="4160"/>
                  </a:cubicBezTo>
                  <a:cubicBezTo>
                    <a:pt x="18657" y="4160"/>
                    <a:pt x="18841" y="4099"/>
                    <a:pt x="18975" y="3984"/>
                  </a:cubicBezTo>
                  <a:cubicBezTo>
                    <a:pt x="19164" y="3804"/>
                    <a:pt x="19291" y="3489"/>
                    <a:pt x="19372" y="3029"/>
                  </a:cubicBezTo>
                  <a:lnTo>
                    <a:pt x="1128" y="0"/>
                  </a:lnTo>
                  <a:close/>
                </a:path>
              </a:pathLst>
            </a:custGeom>
            <a:solidFill>
              <a:srgbClr val="B6B6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2"/>
            <p:cNvSpPr/>
            <p:nvPr/>
          </p:nvSpPr>
          <p:spPr>
            <a:xfrm>
              <a:off x="3973500" y="1980525"/>
              <a:ext cx="423650" cy="75575"/>
            </a:xfrm>
            <a:custGeom>
              <a:avLst/>
              <a:gdLst/>
              <a:ahLst/>
              <a:cxnLst/>
              <a:rect l="l" t="t" r="r" b="b"/>
              <a:pathLst>
                <a:path w="16946" h="3023" extrusionOk="0">
                  <a:moveTo>
                    <a:pt x="63" y="1"/>
                  </a:moveTo>
                  <a:cubicBezTo>
                    <a:pt x="36" y="1"/>
                    <a:pt x="18" y="19"/>
                    <a:pt x="9" y="73"/>
                  </a:cubicBezTo>
                  <a:cubicBezTo>
                    <a:pt x="2" y="121"/>
                    <a:pt x="0" y="143"/>
                    <a:pt x="8" y="143"/>
                  </a:cubicBezTo>
                  <a:cubicBezTo>
                    <a:pt x="10" y="143"/>
                    <a:pt x="13" y="141"/>
                    <a:pt x="18" y="136"/>
                  </a:cubicBezTo>
                  <a:cubicBezTo>
                    <a:pt x="468" y="244"/>
                    <a:pt x="1451" y="443"/>
                    <a:pt x="2965" y="722"/>
                  </a:cubicBezTo>
                  <a:lnTo>
                    <a:pt x="16207" y="2948"/>
                  </a:lnTo>
                  <a:cubicBezTo>
                    <a:pt x="16487" y="3002"/>
                    <a:pt x="16679" y="3023"/>
                    <a:pt x="16791" y="3023"/>
                  </a:cubicBezTo>
                  <a:cubicBezTo>
                    <a:pt x="16812" y="3023"/>
                    <a:pt x="16831" y="3022"/>
                    <a:pt x="16847" y="3021"/>
                  </a:cubicBezTo>
                  <a:cubicBezTo>
                    <a:pt x="16901" y="3003"/>
                    <a:pt x="16937" y="2967"/>
                    <a:pt x="16946" y="2894"/>
                  </a:cubicBezTo>
                  <a:lnTo>
                    <a:pt x="16811" y="2741"/>
                  </a:lnTo>
                  <a:lnTo>
                    <a:pt x="3019" y="434"/>
                  </a:lnTo>
                  <a:cubicBezTo>
                    <a:pt x="1153" y="181"/>
                    <a:pt x="198" y="46"/>
                    <a:pt x="135" y="37"/>
                  </a:cubicBezTo>
                  <a:cubicBezTo>
                    <a:pt x="99" y="10"/>
                    <a:pt x="72" y="1"/>
                    <a:pt x="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2"/>
            <p:cNvSpPr/>
            <p:nvPr/>
          </p:nvSpPr>
          <p:spPr>
            <a:xfrm>
              <a:off x="3855400" y="2081950"/>
              <a:ext cx="1864100" cy="370500"/>
            </a:xfrm>
            <a:custGeom>
              <a:avLst/>
              <a:gdLst/>
              <a:ahLst/>
              <a:cxnLst/>
              <a:rect l="l" t="t" r="r" b="b"/>
              <a:pathLst>
                <a:path w="74564" h="14820" extrusionOk="0">
                  <a:moveTo>
                    <a:pt x="469" y="0"/>
                  </a:moveTo>
                  <a:lnTo>
                    <a:pt x="0" y="2776"/>
                  </a:lnTo>
                  <a:lnTo>
                    <a:pt x="26411" y="7184"/>
                  </a:lnTo>
                  <a:lnTo>
                    <a:pt x="26465" y="6860"/>
                  </a:lnTo>
                  <a:lnTo>
                    <a:pt x="74158" y="14819"/>
                  </a:lnTo>
                  <a:lnTo>
                    <a:pt x="74563" y="12376"/>
                  </a:lnTo>
                  <a:lnTo>
                    <a:pt x="28520" y="4687"/>
                  </a:lnTo>
                  <a:lnTo>
                    <a:pt x="28962" y="2064"/>
                  </a:lnTo>
                  <a:lnTo>
                    <a:pt x="27159" y="1767"/>
                  </a:lnTo>
                  <a:lnTo>
                    <a:pt x="26718" y="4390"/>
                  </a:lnTo>
                  <a:lnTo>
                    <a:pt x="26294" y="4318"/>
                  </a:lnTo>
                  <a:lnTo>
                    <a:pt x="26285" y="4399"/>
                  </a:lnTo>
                  <a:cubicBezTo>
                    <a:pt x="26159" y="5418"/>
                    <a:pt x="25996" y="5733"/>
                    <a:pt x="25879" y="5823"/>
                  </a:cubicBezTo>
                  <a:cubicBezTo>
                    <a:pt x="25853" y="5836"/>
                    <a:pt x="25831" y="5845"/>
                    <a:pt x="25811" y="5845"/>
                  </a:cubicBezTo>
                  <a:cubicBezTo>
                    <a:pt x="25804" y="5845"/>
                    <a:pt x="25796" y="5844"/>
                    <a:pt x="25789" y="5841"/>
                  </a:cubicBezTo>
                  <a:cubicBezTo>
                    <a:pt x="25762" y="5841"/>
                    <a:pt x="25735" y="5823"/>
                    <a:pt x="25717" y="5796"/>
                  </a:cubicBezTo>
                  <a:cubicBezTo>
                    <a:pt x="25636" y="5670"/>
                    <a:pt x="25582" y="5318"/>
                    <a:pt x="25789" y="4309"/>
                  </a:cubicBezTo>
                  <a:lnTo>
                    <a:pt x="25807" y="4237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1D5C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2"/>
            <p:cNvSpPr/>
            <p:nvPr/>
          </p:nvSpPr>
          <p:spPr>
            <a:xfrm>
              <a:off x="3809875" y="1963175"/>
              <a:ext cx="1923600" cy="492150"/>
            </a:xfrm>
            <a:custGeom>
              <a:avLst/>
              <a:gdLst/>
              <a:ahLst/>
              <a:cxnLst/>
              <a:rect l="l" t="t" r="r" b="b"/>
              <a:pathLst>
                <a:path w="76944" h="19686" extrusionOk="0">
                  <a:moveTo>
                    <a:pt x="5950" y="379"/>
                  </a:moveTo>
                  <a:lnTo>
                    <a:pt x="5851" y="388"/>
                  </a:lnTo>
                  <a:cubicBezTo>
                    <a:pt x="7383" y="578"/>
                    <a:pt x="8897" y="830"/>
                    <a:pt x="10421" y="1074"/>
                  </a:cubicBezTo>
                  <a:lnTo>
                    <a:pt x="14982" y="1840"/>
                  </a:lnTo>
                  <a:lnTo>
                    <a:pt x="19534" y="2615"/>
                  </a:lnTo>
                  <a:lnTo>
                    <a:pt x="23920" y="3388"/>
                  </a:lnTo>
                  <a:lnTo>
                    <a:pt x="23920" y="3388"/>
                  </a:lnTo>
                  <a:cubicBezTo>
                    <a:pt x="23900" y="3582"/>
                    <a:pt x="23858" y="3771"/>
                    <a:pt x="23770" y="3940"/>
                  </a:cubicBezTo>
                  <a:cubicBezTo>
                    <a:pt x="23743" y="3994"/>
                    <a:pt x="23707" y="4039"/>
                    <a:pt x="23671" y="4084"/>
                  </a:cubicBezTo>
                  <a:cubicBezTo>
                    <a:pt x="23635" y="4129"/>
                    <a:pt x="23590" y="4156"/>
                    <a:pt x="23536" y="4192"/>
                  </a:cubicBezTo>
                  <a:cubicBezTo>
                    <a:pt x="23437" y="4246"/>
                    <a:pt x="23310" y="4264"/>
                    <a:pt x="23184" y="4264"/>
                  </a:cubicBezTo>
                  <a:cubicBezTo>
                    <a:pt x="23162" y="4266"/>
                    <a:pt x="23139" y="4267"/>
                    <a:pt x="23117" y="4267"/>
                  </a:cubicBezTo>
                  <a:cubicBezTo>
                    <a:pt x="23011" y="4267"/>
                    <a:pt x="22902" y="4251"/>
                    <a:pt x="22806" y="4228"/>
                  </a:cubicBezTo>
                  <a:cubicBezTo>
                    <a:pt x="22680" y="4201"/>
                    <a:pt x="22571" y="4138"/>
                    <a:pt x="22463" y="4066"/>
                  </a:cubicBezTo>
                  <a:cubicBezTo>
                    <a:pt x="22247" y="3931"/>
                    <a:pt x="22058" y="3742"/>
                    <a:pt x="21904" y="3525"/>
                  </a:cubicBezTo>
                  <a:lnTo>
                    <a:pt x="21904" y="3516"/>
                  </a:lnTo>
                  <a:cubicBezTo>
                    <a:pt x="21886" y="3498"/>
                    <a:pt x="21850" y="3471"/>
                    <a:pt x="21823" y="3471"/>
                  </a:cubicBezTo>
                  <a:lnTo>
                    <a:pt x="21796" y="3471"/>
                  </a:lnTo>
                  <a:cubicBezTo>
                    <a:pt x="20507" y="3282"/>
                    <a:pt x="19209" y="3093"/>
                    <a:pt x="17920" y="2885"/>
                  </a:cubicBezTo>
                  <a:cubicBezTo>
                    <a:pt x="16631" y="2687"/>
                    <a:pt x="15342" y="2489"/>
                    <a:pt x="14053" y="2272"/>
                  </a:cubicBezTo>
                  <a:cubicBezTo>
                    <a:pt x="12764" y="2056"/>
                    <a:pt x="11475" y="1858"/>
                    <a:pt x="10186" y="1632"/>
                  </a:cubicBezTo>
                  <a:cubicBezTo>
                    <a:pt x="8897" y="1407"/>
                    <a:pt x="7617" y="1173"/>
                    <a:pt x="6337" y="884"/>
                  </a:cubicBezTo>
                  <a:cubicBezTo>
                    <a:pt x="6310" y="884"/>
                    <a:pt x="6283" y="884"/>
                    <a:pt x="6256" y="893"/>
                  </a:cubicBezTo>
                  <a:lnTo>
                    <a:pt x="6247" y="893"/>
                  </a:lnTo>
                  <a:cubicBezTo>
                    <a:pt x="6076" y="947"/>
                    <a:pt x="5896" y="1046"/>
                    <a:pt x="5787" y="1209"/>
                  </a:cubicBezTo>
                  <a:cubicBezTo>
                    <a:pt x="5670" y="1371"/>
                    <a:pt x="5625" y="1551"/>
                    <a:pt x="5607" y="1723"/>
                  </a:cubicBezTo>
                  <a:lnTo>
                    <a:pt x="5598" y="1759"/>
                  </a:lnTo>
                  <a:cubicBezTo>
                    <a:pt x="5598" y="1768"/>
                    <a:pt x="5598" y="1786"/>
                    <a:pt x="5598" y="1795"/>
                  </a:cubicBezTo>
                  <a:cubicBezTo>
                    <a:pt x="5607" y="1871"/>
                    <a:pt x="5670" y="1931"/>
                    <a:pt x="5752" y="1931"/>
                  </a:cubicBezTo>
                  <a:cubicBezTo>
                    <a:pt x="5758" y="1931"/>
                    <a:pt x="5764" y="1930"/>
                    <a:pt x="5769" y="1930"/>
                  </a:cubicBezTo>
                  <a:cubicBezTo>
                    <a:pt x="5812" y="1927"/>
                    <a:pt x="5853" y="1926"/>
                    <a:pt x="5894" y="1926"/>
                  </a:cubicBezTo>
                  <a:cubicBezTo>
                    <a:pt x="5994" y="1926"/>
                    <a:pt x="6091" y="1932"/>
                    <a:pt x="6193" y="1939"/>
                  </a:cubicBezTo>
                  <a:cubicBezTo>
                    <a:pt x="6337" y="1948"/>
                    <a:pt x="6472" y="1957"/>
                    <a:pt x="6599" y="1993"/>
                  </a:cubicBezTo>
                  <a:cubicBezTo>
                    <a:pt x="6725" y="2020"/>
                    <a:pt x="6860" y="2065"/>
                    <a:pt x="6950" y="2137"/>
                  </a:cubicBezTo>
                  <a:cubicBezTo>
                    <a:pt x="7049" y="2200"/>
                    <a:pt x="7121" y="2299"/>
                    <a:pt x="7167" y="2417"/>
                  </a:cubicBezTo>
                  <a:lnTo>
                    <a:pt x="7176" y="2426"/>
                  </a:lnTo>
                  <a:cubicBezTo>
                    <a:pt x="7212" y="2507"/>
                    <a:pt x="7239" y="2588"/>
                    <a:pt x="7230" y="2678"/>
                  </a:cubicBezTo>
                  <a:cubicBezTo>
                    <a:pt x="7230" y="2750"/>
                    <a:pt x="7284" y="2822"/>
                    <a:pt x="7365" y="2831"/>
                  </a:cubicBezTo>
                  <a:lnTo>
                    <a:pt x="7392" y="2831"/>
                  </a:lnTo>
                  <a:cubicBezTo>
                    <a:pt x="8293" y="2957"/>
                    <a:pt x="9204" y="3084"/>
                    <a:pt x="10105" y="3228"/>
                  </a:cubicBezTo>
                  <a:lnTo>
                    <a:pt x="11466" y="3435"/>
                  </a:lnTo>
                  <a:lnTo>
                    <a:pt x="12818" y="3652"/>
                  </a:lnTo>
                  <a:cubicBezTo>
                    <a:pt x="14630" y="3940"/>
                    <a:pt x="16433" y="4255"/>
                    <a:pt x="18245" y="4562"/>
                  </a:cubicBezTo>
                  <a:lnTo>
                    <a:pt x="20949" y="5022"/>
                  </a:lnTo>
                  <a:lnTo>
                    <a:pt x="23662" y="5490"/>
                  </a:lnTo>
                  <a:cubicBezTo>
                    <a:pt x="25395" y="5785"/>
                    <a:pt x="27129" y="6096"/>
                    <a:pt x="28862" y="6416"/>
                  </a:cubicBezTo>
                  <a:lnTo>
                    <a:pt x="28862" y="6416"/>
                  </a:lnTo>
                  <a:cubicBezTo>
                    <a:pt x="28668" y="7221"/>
                    <a:pt x="28519" y="8032"/>
                    <a:pt x="28376" y="8844"/>
                  </a:cubicBezTo>
                  <a:cubicBezTo>
                    <a:pt x="28304" y="9285"/>
                    <a:pt x="28232" y="9718"/>
                    <a:pt x="28178" y="10160"/>
                  </a:cubicBezTo>
                  <a:cubicBezTo>
                    <a:pt x="28116" y="10597"/>
                    <a:pt x="28062" y="11034"/>
                    <a:pt x="28035" y="11480"/>
                  </a:cubicBezTo>
                  <a:lnTo>
                    <a:pt x="28035" y="11480"/>
                  </a:lnTo>
                  <a:cubicBezTo>
                    <a:pt x="28034" y="11482"/>
                    <a:pt x="28034" y="11483"/>
                    <a:pt x="28034" y="11485"/>
                  </a:cubicBezTo>
                  <a:lnTo>
                    <a:pt x="28034" y="11494"/>
                  </a:lnTo>
                  <a:lnTo>
                    <a:pt x="28012" y="11627"/>
                  </a:lnTo>
                  <a:lnTo>
                    <a:pt x="28012" y="11627"/>
                  </a:lnTo>
                  <a:cubicBezTo>
                    <a:pt x="25733" y="11284"/>
                    <a:pt x="23463" y="10933"/>
                    <a:pt x="21192" y="10565"/>
                  </a:cubicBezTo>
                  <a:lnTo>
                    <a:pt x="14197" y="9420"/>
                  </a:lnTo>
                  <a:cubicBezTo>
                    <a:pt x="11863" y="9042"/>
                    <a:pt x="9528" y="8645"/>
                    <a:pt x="7203" y="8249"/>
                  </a:cubicBezTo>
                  <a:cubicBezTo>
                    <a:pt x="4917" y="7860"/>
                    <a:pt x="2632" y="7498"/>
                    <a:pt x="372" y="7018"/>
                  </a:cubicBezTo>
                  <a:lnTo>
                    <a:pt x="372" y="7018"/>
                  </a:lnTo>
                  <a:cubicBezTo>
                    <a:pt x="332" y="6599"/>
                    <a:pt x="327" y="6180"/>
                    <a:pt x="343" y="5761"/>
                  </a:cubicBezTo>
                  <a:cubicBezTo>
                    <a:pt x="361" y="5292"/>
                    <a:pt x="406" y="4823"/>
                    <a:pt x="478" y="4355"/>
                  </a:cubicBezTo>
                  <a:cubicBezTo>
                    <a:pt x="624" y="3473"/>
                    <a:pt x="875" y="2607"/>
                    <a:pt x="1248" y="1788"/>
                  </a:cubicBezTo>
                  <a:lnTo>
                    <a:pt x="1248" y="1788"/>
                  </a:lnTo>
                  <a:cubicBezTo>
                    <a:pt x="1599" y="1800"/>
                    <a:pt x="1945" y="1849"/>
                    <a:pt x="2290" y="1912"/>
                  </a:cubicBezTo>
                  <a:cubicBezTo>
                    <a:pt x="2687" y="1984"/>
                    <a:pt x="3074" y="2065"/>
                    <a:pt x="3462" y="2173"/>
                  </a:cubicBezTo>
                  <a:lnTo>
                    <a:pt x="3525" y="2191"/>
                  </a:lnTo>
                  <a:cubicBezTo>
                    <a:pt x="3534" y="2200"/>
                    <a:pt x="3552" y="2200"/>
                    <a:pt x="3561" y="2200"/>
                  </a:cubicBezTo>
                  <a:cubicBezTo>
                    <a:pt x="3624" y="2191"/>
                    <a:pt x="3669" y="2146"/>
                    <a:pt x="3669" y="2083"/>
                  </a:cubicBezTo>
                  <a:cubicBezTo>
                    <a:pt x="3660" y="1984"/>
                    <a:pt x="3705" y="1894"/>
                    <a:pt x="3768" y="1822"/>
                  </a:cubicBezTo>
                  <a:lnTo>
                    <a:pt x="3777" y="1813"/>
                  </a:lnTo>
                  <a:cubicBezTo>
                    <a:pt x="3876" y="1677"/>
                    <a:pt x="4039" y="1596"/>
                    <a:pt x="4210" y="1596"/>
                  </a:cubicBezTo>
                  <a:cubicBezTo>
                    <a:pt x="4291" y="1596"/>
                    <a:pt x="4381" y="1605"/>
                    <a:pt x="4471" y="1632"/>
                  </a:cubicBezTo>
                  <a:cubicBezTo>
                    <a:pt x="4553" y="1659"/>
                    <a:pt x="4634" y="1705"/>
                    <a:pt x="4715" y="1759"/>
                  </a:cubicBezTo>
                  <a:cubicBezTo>
                    <a:pt x="4733" y="1768"/>
                    <a:pt x="4760" y="1777"/>
                    <a:pt x="4778" y="1777"/>
                  </a:cubicBezTo>
                  <a:cubicBezTo>
                    <a:pt x="4784" y="1777"/>
                    <a:pt x="4790" y="1778"/>
                    <a:pt x="4795" y="1778"/>
                  </a:cubicBezTo>
                  <a:cubicBezTo>
                    <a:pt x="4868" y="1778"/>
                    <a:pt x="4923" y="1726"/>
                    <a:pt x="4931" y="1659"/>
                  </a:cubicBezTo>
                  <a:lnTo>
                    <a:pt x="4931" y="1623"/>
                  </a:lnTo>
                  <a:cubicBezTo>
                    <a:pt x="4940" y="1479"/>
                    <a:pt x="4976" y="1335"/>
                    <a:pt x="5030" y="1191"/>
                  </a:cubicBezTo>
                  <a:cubicBezTo>
                    <a:pt x="5084" y="1056"/>
                    <a:pt x="5147" y="929"/>
                    <a:pt x="5238" y="812"/>
                  </a:cubicBezTo>
                  <a:cubicBezTo>
                    <a:pt x="5319" y="686"/>
                    <a:pt x="5427" y="587"/>
                    <a:pt x="5544" y="506"/>
                  </a:cubicBezTo>
                  <a:cubicBezTo>
                    <a:pt x="5670" y="434"/>
                    <a:pt x="5805" y="379"/>
                    <a:pt x="5950" y="379"/>
                  </a:cubicBezTo>
                  <a:close/>
                  <a:moveTo>
                    <a:pt x="29247" y="6810"/>
                  </a:moveTo>
                  <a:cubicBezTo>
                    <a:pt x="29673" y="6840"/>
                    <a:pt x="30093" y="6910"/>
                    <a:pt x="30513" y="6987"/>
                  </a:cubicBezTo>
                  <a:lnTo>
                    <a:pt x="32000" y="7230"/>
                  </a:lnTo>
                  <a:lnTo>
                    <a:pt x="34983" y="7735"/>
                  </a:lnTo>
                  <a:lnTo>
                    <a:pt x="40942" y="8735"/>
                  </a:lnTo>
                  <a:lnTo>
                    <a:pt x="52867" y="10736"/>
                  </a:lnTo>
                  <a:lnTo>
                    <a:pt x="64783" y="12738"/>
                  </a:lnTo>
                  <a:lnTo>
                    <a:pt x="76488" y="14721"/>
                  </a:lnTo>
                  <a:lnTo>
                    <a:pt x="76488" y="14721"/>
                  </a:lnTo>
                  <a:cubicBezTo>
                    <a:pt x="76399" y="15063"/>
                    <a:pt x="76318" y="15406"/>
                    <a:pt x="76249" y="15748"/>
                  </a:cubicBezTo>
                  <a:cubicBezTo>
                    <a:pt x="76159" y="16154"/>
                    <a:pt x="76087" y="16568"/>
                    <a:pt x="76015" y="16974"/>
                  </a:cubicBezTo>
                  <a:cubicBezTo>
                    <a:pt x="75952" y="17380"/>
                    <a:pt x="75889" y="17794"/>
                    <a:pt x="75835" y="18209"/>
                  </a:cubicBezTo>
                  <a:cubicBezTo>
                    <a:pt x="75797" y="18558"/>
                    <a:pt x="75759" y="18907"/>
                    <a:pt x="75731" y="19256"/>
                  </a:cubicBezTo>
                  <a:lnTo>
                    <a:pt x="75731" y="19256"/>
                  </a:lnTo>
                  <a:lnTo>
                    <a:pt x="64017" y="17335"/>
                  </a:lnTo>
                  <a:lnTo>
                    <a:pt x="52092" y="15361"/>
                  </a:lnTo>
                  <a:lnTo>
                    <a:pt x="40166" y="13377"/>
                  </a:lnTo>
                  <a:cubicBezTo>
                    <a:pt x="36259" y="12731"/>
                    <a:pt x="32352" y="12075"/>
                    <a:pt x="28462" y="11368"/>
                  </a:cubicBezTo>
                  <a:lnTo>
                    <a:pt x="28462" y="11368"/>
                  </a:lnTo>
                  <a:cubicBezTo>
                    <a:pt x="28556" y="10998"/>
                    <a:pt x="28633" y="10627"/>
                    <a:pt x="28710" y="10250"/>
                  </a:cubicBezTo>
                  <a:cubicBezTo>
                    <a:pt x="28800" y="9817"/>
                    <a:pt x="28881" y="9375"/>
                    <a:pt x="28953" y="8943"/>
                  </a:cubicBezTo>
                  <a:cubicBezTo>
                    <a:pt x="29062" y="8231"/>
                    <a:pt x="29171" y="7524"/>
                    <a:pt x="29247" y="6810"/>
                  </a:cubicBezTo>
                  <a:close/>
                  <a:moveTo>
                    <a:pt x="5878" y="1"/>
                  </a:moveTo>
                  <a:cubicBezTo>
                    <a:pt x="5860" y="1"/>
                    <a:pt x="5833" y="1"/>
                    <a:pt x="5814" y="19"/>
                  </a:cubicBezTo>
                  <a:cubicBezTo>
                    <a:pt x="5670" y="127"/>
                    <a:pt x="5535" y="226"/>
                    <a:pt x="5409" y="334"/>
                  </a:cubicBezTo>
                  <a:cubicBezTo>
                    <a:pt x="5292" y="452"/>
                    <a:pt x="5183" y="569"/>
                    <a:pt x="5084" y="686"/>
                  </a:cubicBezTo>
                  <a:cubicBezTo>
                    <a:pt x="4985" y="812"/>
                    <a:pt x="4895" y="947"/>
                    <a:pt x="4805" y="1083"/>
                  </a:cubicBezTo>
                  <a:cubicBezTo>
                    <a:pt x="4743" y="1193"/>
                    <a:pt x="4686" y="1298"/>
                    <a:pt x="4623" y="1406"/>
                  </a:cubicBezTo>
                  <a:lnTo>
                    <a:pt x="4623" y="1406"/>
                  </a:lnTo>
                  <a:cubicBezTo>
                    <a:pt x="4480" y="1431"/>
                    <a:pt x="4340" y="1441"/>
                    <a:pt x="4201" y="1461"/>
                  </a:cubicBezTo>
                  <a:cubicBezTo>
                    <a:pt x="4003" y="1488"/>
                    <a:pt x="3822" y="1569"/>
                    <a:pt x="3651" y="1677"/>
                  </a:cubicBezTo>
                  <a:lnTo>
                    <a:pt x="3660" y="1677"/>
                  </a:lnTo>
                  <a:cubicBezTo>
                    <a:pt x="3596" y="1704"/>
                    <a:pt x="3531" y="1744"/>
                    <a:pt x="3465" y="1790"/>
                  </a:cubicBezTo>
                  <a:lnTo>
                    <a:pt x="3465" y="1790"/>
                  </a:lnTo>
                  <a:cubicBezTo>
                    <a:pt x="3089" y="1763"/>
                    <a:pt x="2712" y="1719"/>
                    <a:pt x="2335" y="1659"/>
                  </a:cubicBezTo>
                  <a:cubicBezTo>
                    <a:pt x="1938" y="1605"/>
                    <a:pt x="1542" y="1533"/>
                    <a:pt x="1154" y="1398"/>
                  </a:cubicBezTo>
                  <a:lnTo>
                    <a:pt x="1145" y="1398"/>
                  </a:lnTo>
                  <a:cubicBezTo>
                    <a:pt x="1129" y="1393"/>
                    <a:pt x="1113" y="1390"/>
                    <a:pt x="1097" y="1390"/>
                  </a:cubicBezTo>
                  <a:cubicBezTo>
                    <a:pt x="1031" y="1390"/>
                    <a:pt x="969" y="1434"/>
                    <a:pt x="947" y="1506"/>
                  </a:cubicBezTo>
                  <a:lnTo>
                    <a:pt x="947" y="1524"/>
                  </a:lnTo>
                  <a:cubicBezTo>
                    <a:pt x="659" y="2444"/>
                    <a:pt x="406" y="3372"/>
                    <a:pt x="235" y="4319"/>
                  </a:cubicBezTo>
                  <a:cubicBezTo>
                    <a:pt x="154" y="4787"/>
                    <a:pt x="100" y="5265"/>
                    <a:pt x="55" y="5743"/>
                  </a:cubicBezTo>
                  <a:cubicBezTo>
                    <a:pt x="19" y="6220"/>
                    <a:pt x="1" y="6707"/>
                    <a:pt x="1" y="7185"/>
                  </a:cubicBezTo>
                  <a:lnTo>
                    <a:pt x="1" y="7203"/>
                  </a:lnTo>
                  <a:cubicBezTo>
                    <a:pt x="10" y="7284"/>
                    <a:pt x="73" y="7356"/>
                    <a:pt x="163" y="7365"/>
                  </a:cubicBezTo>
                  <a:cubicBezTo>
                    <a:pt x="2506" y="7654"/>
                    <a:pt x="4841" y="8059"/>
                    <a:pt x="7167" y="8438"/>
                  </a:cubicBezTo>
                  <a:cubicBezTo>
                    <a:pt x="9501" y="8825"/>
                    <a:pt x="11836" y="9204"/>
                    <a:pt x="14161" y="9601"/>
                  </a:cubicBezTo>
                  <a:lnTo>
                    <a:pt x="21156" y="10800"/>
                  </a:lnTo>
                  <a:cubicBezTo>
                    <a:pt x="23482" y="11196"/>
                    <a:pt x="25807" y="11611"/>
                    <a:pt x="28133" y="12043"/>
                  </a:cubicBezTo>
                  <a:cubicBezTo>
                    <a:pt x="28144" y="12045"/>
                    <a:pt x="28155" y="12046"/>
                    <a:pt x="28166" y="12046"/>
                  </a:cubicBezTo>
                  <a:cubicBezTo>
                    <a:pt x="28261" y="12046"/>
                    <a:pt x="28342" y="11978"/>
                    <a:pt x="28358" y="11881"/>
                  </a:cubicBezTo>
                  <a:lnTo>
                    <a:pt x="28380" y="11748"/>
                  </a:lnTo>
                  <a:lnTo>
                    <a:pt x="28380" y="11748"/>
                  </a:lnTo>
                  <a:cubicBezTo>
                    <a:pt x="32300" y="12344"/>
                    <a:pt x="36211" y="12992"/>
                    <a:pt x="40121" y="13648"/>
                  </a:cubicBezTo>
                  <a:lnTo>
                    <a:pt x="52047" y="15649"/>
                  </a:lnTo>
                  <a:lnTo>
                    <a:pt x="63963" y="17650"/>
                  </a:lnTo>
                  <a:lnTo>
                    <a:pt x="75880" y="19678"/>
                  </a:lnTo>
                  <a:cubicBezTo>
                    <a:pt x="75895" y="19683"/>
                    <a:pt x="75911" y="19685"/>
                    <a:pt x="75927" y="19685"/>
                  </a:cubicBezTo>
                  <a:cubicBezTo>
                    <a:pt x="76002" y="19685"/>
                    <a:pt x="76072" y="19635"/>
                    <a:pt x="76087" y="19561"/>
                  </a:cubicBezTo>
                  <a:lnTo>
                    <a:pt x="76105" y="19516"/>
                  </a:lnTo>
                  <a:cubicBezTo>
                    <a:pt x="76222" y="19110"/>
                    <a:pt x="76312" y="18705"/>
                    <a:pt x="76393" y="18299"/>
                  </a:cubicBezTo>
                  <a:cubicBezTo>
                    <a:pt x="76484" y="17893"/>
                    <a:pt x="76556" y="17488"/>
                    <a:pt x="76628" y="17073"/>
                  </a:cubicBezTo>
                  <a:cubicBezTo>
                    <a:pt x="76691" y="16668"/>
                    <a:pt x="76754" y="16253"/>
                    <a:pt x="76808" y="15838"/>
                  </a:cubicBezTo>
                  <a:cubicBezTo>
                    <a:pt x="76862" y="15433"/>
                    <a:pt x="76898" y="15018"/>
                    <a:pt x="76925" y="14594"/>
                  </a:cubicBezTo>
                  <a:cubicBezTo>
                    <a:pt x="76943" y="14495"/>
                    <a:pt x="76871" y="14396"/>
                    <a:pt x="76763" y="14378"/>
                  </a:cubicBezTo>
                  <a:lnTo>
                    <a:pt x="64838" y="12413"/>
                  </a:lnTo>
                  <a:lnTo>
                    <a:pt x="52912" y="10439"/>
                  </a:lnTo>
                  <a:lnTo>
                    <a:pt x="40987" y="8456"/>
                  </a:lnTo>
                  <a:lnTo>
                    <a:pt x="35029" y="7464"/>
                  </a:lnTo>
                  <a:lnTo>
                    <a:pt x="32045" y="6969"/>
                  </a:lnTo>
                  <a:lnTo>
                    <a:pt x="30558" y="6725"/>
                  </a:lnTo>
                  <a:cubicBezTo>
                    <a:pt x="30130" y="6655"/>
                    <a:pt x="29702" y="6585"/>
                    <a:pt x="29281" y="6469"/>
                  </a:cubicBezTo>
                  <a:lnTo>
                    <a:pt x="29281" y="6469"/>
                  </a:lnTo>
                  <a:cubicBezTo>
                    <a:pt x="29286" y="6410"/>
                    <a:pt x="29291" y="6351"/>
                    <a:pt x="29296" y="6293"/>
                  </a:cubicBezTo>
                  <a:lnTo>
                    <a:pt x="29296" y="6275"/>
                  </a:lnTo>
                  <a:cubicBezTo>
                    <a:pt x="29305" y="6175"/>
                    <a:pt x="29233" y="6085"/>
                    <a:pt x="29133" y="6067"/>
                  </a:cubicBezTo>
                  <a:cubicBezTo>
                    <a:pt x="27322" y="5797"/>
                    <a:pt x="25510" y="5508"/>
                    <a:pt x="23698" y="5220"/>
                  </a:cubicBezTo>
                  <a:lnTo>
                    <a:pt x="20994" y="4787"/>
                  </a:lnTo>
                  <a:lnTo>
                    <a:pt x="18281" y="4346"/>
                  </a:lnTo>
                  <a:cubicBezTo>
                    <a:pt x="16469" y="4039"/>
                    <a:pt x="14666" y="3751"/>
                    <a:pt x="12854" y="3435"/>
                  </a:cubicBezTo>
                  <a:lnTo>
                    <a:pt x="11502" y="3210"/>
                  </a:lnTo>
                  <a:lnTo>
                    <a:pt x="10150" y="2957"/>
                  </a:lnTo>
                  <a:cubicBezTo>
                    <a:pt x="9281" y="2801"/>
                    <a:pt x="8413" y="2636"/>
                    <a:pt x="7552" y="2471"/>
                  </a:cubicBezTo>
                  <a:lnTo>
                    <a:pt x="7552" y="2471"/>
                  </a:lnTo>
                  <a:cubicBezTo>
                    <a:pt x="7514" y="2394"/>
                    <a:pt x="7468" y="2321"/>
                    <a:pt x="7410" y="2263"/>
                  </a:cubicBezTo>
                  <a:lnTo>
                    <a:pt x="7410" y="2263"/>
                  </a:lnTo>
                  <a:lnTo>
                    <a:pt x="7419" y="2272"/>
                  </a:lnTo>
                  <a:cubicBezTo>
                    <a:pt x="7329" y="2146"/>
                    <a:pt x="7212" y="2029"/>
                    <a:pt x="7076" y="1939"/>
                  </a:cubicBezTo>
                  <a:cubicBezTo>
                    <a:pt x="6932" y="1867"/>
                    <a:pt x="6788" y="1822"/>
                    <a:pt x="6653" y="1786"/>
                  </a:cubicBezTo>
                  <a:cubicBezTo>
                    <a:pt x="6509" y="1750"/>
                    <a:pt x="6364" y="1723"/>
                    <a:pt x="6238" y="1686"/>
                  </a:cubicBezTo>
                  <a:cubicBezTo>
                    <a:pt x="6165" y="1667"/>
                    <a:pt x="6091" y="1645"/>
                    <a:pt x="6018" y="1620"/>
                  </a:cubicBezTo>
                  <a:lnTo>
                    <a:pt x="6018" y="1620"/>
                  </a:lnTo>
                  <a:cubicBezTo>
                    <a:pt x="6036" y="1551"/>
                    <a:pt x="6064" y="1489"/>
                    <a:pt x="6103" y="1434"/>
                  </a:cubicBezTo>
                  <a:cubicBezTo>
                    <a:pt x="6150" y="1363"/>
                    <a:pt x="6225" y="1313"/>
                    <a:pt x="6322" y="1277"/>
                  </a:cubicBezTo>
                  <a:lnTo>
                    <a:pt x="6322" y="1277"/>
                  </a:lnTo>
                  <a:cubicBezTo>
                    <a:pt x="7604" y="1421"/>
                    <a:pt x="8886" y="1608"/>
                    <a:pt x="10159" y="1813"/>
                  </a:cubicBezTo>
                  <a:cubicBezTo>
                    <a:pt x="11448" y="2020"/>
                    <a:pt x="12728" y="2245"/>
                    <a:pt x="14017" y="2462"/>
                  </a:cubicBezTo>
                  <a:cubicBezTo>
                    <a:pt x="15306" y="2678"/>
                    <a:pt x="16595" y="2912"/>
                    <a:pt x="17884" y="3138"/>
                  </a:cubicBezTo>
                  <a:cubicBezTo>
                    <a:pt x="19154" y="3370"/>
                    <a:pt x="20433" y="3603"/>
                    <a:pt x="21703" y="3844"/>
                  </a:cubicBezTo>
                  <a:lnTo>
                    <a:pt x="21703" y="3844"/>
                  </a:lnTo>
                  <a:cubicBezTo>
                    <a:pt x="21913" y="3991"/>
                    <a:pt x="22119" y="4142"/>
                    <a:pt x="22355" y="4255"/>
                  </a:cubicBezTo>
                  <a:cubicBezTo>
                    <a:pt x="22481" y="4319"/>
                    <a:pt x="22616" y="4382"/>
                    <a:pt x="22761" y="4409"/>
                  </a:cubicBezTo>
                  <a:cubicBezTo>
                    <a:pt x="22905" y="4436"/>
                    <a:pt x="23040" y="4445"/>
                    <a:pt x="23184" y="4445"/>
                  </a:cubicBezTo>
                  <a:cubicBezTo>
                    <a:pt x="23329" y="4445"/>
                    <a:pt x="23482" y="4427"/>
                    <a:pt x="23626" y="4364"/>
                  </a:cubicBezTo>
                  <a:cubicBezTo>
                    <a:pt x="23698" y="4337"/>
                    <a:pt x="23761" y="4291"/>
                    <a:pt x="23824" y="4228"/>
                  </a:cubicBezTo>
                  <a:cubicBezTo>
                    <a:pt x="23878" y="4174"/>
                    <a:pt x="23923" y="4120"/>
                    <a:pt x="23968" y="4057"/>
                  </a:cubicBezTo>
                  <a:cubicBezTo>
                    <a:pt x="24140" y="3805"/>
                    <a:pt x="24221" y="3534"/>
                    <a:pt x="24311" y="3255"/>
                  </a:cubicBezTo>
                  <a:cubicBezTo>
                    <a:pt x="24311" y="3246"/>
                    <a:pt x="24320" y="3237"/>
                    <a:pt x="24320" y="3228"/>
                  </a:cubicBezTo>
                  <a:cubicBezTo>
                    <a:pt x="24329" y="3138"/>
                    <a:pt x="24266" y="3057"/>
                    <a:pt x="24176" y="3039"/>
                  </a:cubicBezTo>
                  <a:lnTo>
                    <a:pt x="24149" y="3039"/>
                  </a:lnTo>
                  <a:lnTo>
                    <a:pt x="19588" y="2317"/>
                  </a:lnTo>
                  <a:lnTo>
                    <a:pt x="15018" y="1587"/>
                  </a:lnTo>
                  <a:lnTo>
                    <a:pt x="10457" y="839"/>
                  </a:lnTo>
                  <a:cubicBezTo>
                    <a:pt x="8942" y="578"/>
                    <a:pt x="7419" y="325"/>
                    <a:pt x="5914" y="10"/>
                  </a:cubicBezTo>
                  <a:lnTo>
                    <a:pt x="58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2"/>
            <p:cNvSpPr/>
            <p:nvPr/>
          </p:nvSpPr>
          <p:spPr>
            <a:xfrm>
              <a:off x="3852475" y="2004425"/>
              <a:ext cx="33600" cy="150775"/>
            </a:xfrm>
            <a:custGeom>
              <a:avLst/>
              <a:gdLst/>
              <a:ahLst/>
              <a:cxnLst/>
              <a:rect l="l" t="t" r="r" b="b"/>
              <a:pathLst>
                <a:path w="1344" h="6031" extrusionOk="0">
                  <a:moveTo>
                    <a:pt x="1154" y="0"/>
                  </a:moveTo>
                  <a:cubicBezTo>
                    <a:pt x="1046" y="0"/>
                    <a:pt x="956" y="91"/>
                    <a:pt x="947" y="199"/>
                  </a:cubicBezTo>
                  <a:cubicBezTo>
                    <a:pt x="938" y="676"/>
                    <a:pt x="893" y="1145"/>
                    <a:pt x="829" y="1614"/>
                  </a:cubicBezTo>
                  <a:cubicBezTo>
                    <a:pt x="775" y="2083"/>
                    <a:pt x="685" y="2542"/>
                    <a:pt x="604" y="3011"/>
                  </a:cubicBezTo>
                  <a:cubicBezTo>
                    <a:pt x="442" y="3939"/>
                    <a:pt x="253" y="4868"/>
                    <a:pt x="18" y="5787"/>
                  </a:cubicBezTo>
                  <a:cubicBezTo>
                    <a:pt x="18" y="5796"/>
                    <a:pt x="9" y="5805"/>
                    <a:pt x="9" y="5814"/>
                  </a:cubicBezTo>
                  <a:cubicBezTo>
                    <a:pt x="0" y="5923"/>
                    <a:pt x="81" y="6022"/>
                    <a:pt x="189" y="6031"/>
                  </a:cubicBezTo>
                  <a:cubicBezTo>
                    <a:pt x="298" y="6031"/>
                    <a:pt x="388" y="5959"/>
                    <a:pt x="397" y="5850"/>
                  </a:cubicBezTo>
                  <a:cubicBezTo>
                    <a:pt x="478" y="4904"/>
                    <a:pt x="604" y="3967"/>
                    <a:pt x="748" y="3029"/>
                  </a:cubicBezTo>
                  <a:cubicBezTo>
                    <a:pt x="820" y="2569"/>
                    <a:pt x="893" y="2101"/>
                    <a:pt x="992" y="1641"/>
                  </a:cubicBezTo>
                  <a:cubicBezTo>
                    <a:pt x="1082" y="1172"/>
                    <a:pt x="1190" y="713"/>
                    <a:pt x="1334" y="262"/>
                  </a:cubicBezTo>
                  <a:cubicBezTo>
                    <a:pt x="1343" y="244"/>
                    <a:pt x="1343" y="226"/>
                    <a:pt x="1343" y="208"/>
                  </a:cubicBezTo>
                  <a:cubicBezTo>
                    <a:pt x="1343" y="100"/>
                    <a:pt x="1262" y="9"/>
                    <a:pt x="11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2"/>
            <p:cNvSpPr/>
            <p:nvPr/>
          </p:nvSpPr>
          <p:spPr>
            <a:xfrm>
              <a:off x="3928625" y="2002400"/>
              <a:ext cx="26175" cy="4300"/>
            </a:xfrm>
            <a:custGeom>
              <a:avLst/>
              <a:gdLst/>
              <a:ahLst/>
              <a:cxnLst/>
              <a:rect l="l" t="t" r="r" b="b"/>
              <a:pathLst>
                <a:path w="1047" h="172" fill="none" extrusionOk="0">
                  <a:moveTo>
                    <a:pt x="1" y="0"/>
                  </a:moveTo>
                  <a:lnTo>
                    <a:pt x="1046" y="172"/>
                  </a:lnTo>
                </a:path>
              </a:pathLst>
            </a:custGeom>
            <a:noFill/>
            <a:ln w="9700" cap="rnd" cmpd="sng">
              <a:solidFill>
                <a:srgbClr val="42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2"/>
            <p:cNvSpPr/>
            <p:nvPr/>
          </p:nvSpPr>
          <p:spPr>
            <a:xfrm>
              <a:off x="3897300" y="2012750"/>
              <a:ext cx="98050" cy="16475"/>
            </a:xfrm>
            <a:custGeom>
              <a:avLst/>
              <a:gdLst/>
              <a:ahLst/>
              <a:cxnLst/>
              <a:rect l="l" t="t" r="r" b="b"/>
              <a:pathLst>
                <a:path w="3922" h="659" fill="none" extrusionOk="0">
                  <a:moveTo>
                    <a:pt x="1" y="1"/>
                  </a:moveTo>
                  <a:lnTo>
                    <a:pt x="3922" y="659"/>
                  </a:lnTo>
                </a:path>
              </a:pathLst>
            </a:custGeom>
            <a:noFill/>
            <a:ln w="9700" cap="rnd" cmpd="sng">
              <a:solidFill>
                <a:srgbClr val="42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9" name="Google Shape;929;p32"/>
          <p:cNvGrpSpPr/>
          <p:nvPr/>
        </p:nvGrpSpPr>
        <p:grpSpPr>
          <a:xfrm rot="1386640">
            <a:off x="3606831" y="807890"/>
            <a:ext cx="806665" cy="421749"/>
            <a:chOff x="1822875" y="1377000"/>
            <a:chExt cx="548075" cy="286550"/>
          </a:xfrm>
        </p:grpSpPr>
        <p:sp>
          <p:nvSpPr>
            <p:cNvPr id="930" name="Google Shape;930;p32"/>
            <p:cNvSpPr/>
            <p:nvPr/>
          </p:nvSpPr>
          <p:spPr>
            <a:xfrm>
              <a:off x="1822875" y="1402500"/>
              <a:ext cx="163425" cy="251950"/>
            </a:xfrm>
            <a:custGeom>
              <a:avLst/>
              <a:gdLst/>
              <a:ahLst/>
              <a:cxnLst/>
              <a:rect l="l" t="t" r="r" b="b"/>
              <a:pathLst>
                <a:path w="6537" h="10078" extrusionOk="0">
                  <a:moveTo>
                    <a:pt x="849" y="1"/>
                  </a:moveTo>
                  <a:cubicBezTo>
                    <a:pt x="528" y="1"/>
                    <a:pt x="193" y="83"/>
                    <a:pt x="100" y="361"/>
                  </a:cubicBezTo>
                  <a:cubicBezTo>
                    <a:pt x="86" y="404"/>
                    <a:pt x="72" y="443"/>
                    <a:pt x="58" y="486"/>
                  </a:cubicBezTo>
                  <a:cubicBezTo>
                    <a:pt x="0" y="657"/>
                    <a:pt x="189" y="853"/>
                    <a:pt x="300" y="945"/>
                  </a:cubicBezTo>
                  <a:lnTo>
                    <a:pt x="300" y="949"/>
                  </a:lnTo>
                  <a:cubicBezTo>
                    <a:pt x="553" y="628"/>
                    <a:pt x="1445" y="589"/>
                    <a:pt x="1784" y="585"/>
                  </a:cubicBezTo>
                  <a:lnTo>
                    <a:pt x="1819" y="585"/>
                  </a:lnTo>
                  <a:cubicBezTo>
                    <a:pt x="2019" y="585"/>
                    <a:pt x="2215" y="593"/>
                    <a:pt x="2408" y="611"/>
                  </a:cubicBezTo>
                  <a:cubicBezTo>
                    <a:pt x="2247" y="322"/>
                    <a:pt x="1705" y="165"/>
                    <a:pt x="1466" y="97"/>
                  </a:cubicBezTo>
                  <a:cubicBezTo>
                    <a:pt x="1423" y="86"/>
                    <a:pt x="1381" y="76"/>
                    <a:pt x="1338" y="61"/>
                  </a:cubicBezTo>
                  <a:cubicBezTo>
                    <a:pt x="1213" y="29"/>
                    <a:pt x="1035" y="1"/>
                    <a:pt x="849" y="1"/>
                  </a:cubicBezTo>
                  <a:close/>
                  <a:moveTo>
                    <a:pt x="1160" y="1456"/>
                  </a:moveTo>
                  <a:cubicBezTo>
                    <a:pt x="1310" y="1538"/>
                    <a:pt x="1455" y="1612"/>
                    <a:pt x="1562" y="1684"/>
                  </a:cubicBezTo>
                  <a:cubicBezTo>
                    <a:pt x="2358" y="2190"/>
                    <a:pt x="3556" y="2668"/>
                    <a:pt x="4187" y="3360"/>
                  </a:cubicBezTo>
                  <a:cubicBezTo>
                    <a:pt x="4804" y="4037"/>
                    <a:pt x="4308" y="4405"/>
                    <a:pt x="3862" y="4989"/>
                  </a:cubicBezTo>
                  <a:cubicBezTo>
                    <a:pt x="3517" y="5446"/>
                    <a:pt x="3171" y="5899"/>
                    <a:pt x="2824" y="6351"/>
                  </a:cubicBezTo>
                  <a:cubicBezTo>
                    <a:pt x="2133" y="7260"/>
                    <a:pt x="1441" y="8170"/>
                    <a:pt x="749" y="9075"/>
                  </a:cubicBezTo>
                  <a:cubicBezTo>
                    <a:pt x="375" y="9571"/>
                    <a:pt x="1423" y="10078"/>
                    <a:pt x="2190" y="10078"/>
                  </a:cubicBezTo>
                  <a:cubicBezTo>
                    <a:pt x="2472" y="10078"/>
                    <a:pt x="2714" y="10010"/>
                    <a:pt x="2835" y="9849"/>
                  </a:cubicBezTo>
                  <a:cubicBezTo>
                    <a:pt x="3759" y="8641"/>
                    <a:pt x="4679" y="7428"/>
                    <a:pt x="5602" y="6220"/>
                  </a:cubicBezTo>
                  <a:cubicBezTo>
                    <a:pt x="5838" y="5909"/>
                    <a:pt x="6237" y="5520"/>
                    <a:pt x="6537" y="5107"/>
                  </a:cubicBezTo>
                  <a:lnTo>
                    <a:pt x="6537" y="5107"/>
                  </a:lnTo>
                  <a:cubicBezTo>
                    <a:pt x="6351" y="5278"/>
                    <a:pt x="6166" y="5435"/>
                    <a:pt x="6012" y="5585"/>
                  </a:cubicBezTo>
                  <a:cubicBezTo>
                    <a:pt x="4939" y="6636"/>
                    <a:pt x="4044" y="7828"/>
                    <a:pt x="3263" y="9111"/>
                  </a:cubicBezTo>
                  <a:cubicBezTo>
                    <a:pt x="3078" y="9414"/>
                    <a:pt x="2365" y="9546"/>
                    <a:pt x="1797" y="9546"/>
                  </a:cubicBezTo>
                  <a:cubicBezTo>
                    <a:pt x="1334" y="9546"/>
                    <a:pt x="967" y="9461"/>
                    <a:pt x="1060" y="9307"/>
                  </a:cubicBezTo>
                  <a:cubicBezTo>
                    <a:pt x="2040" y="7692"/>
                    <a:pt x="3217" y="6391"/>
                    <a:pt x="4536" y="5061"/>
                  </a:cubicBezTo>
                  <a:cubicBezTo>
                    <a:pt x="5546" y="4037"/>
                    <a:pt x="4832" y="3460"/>
                    <a:pt x="3912" y="2764"/>
                  </a:cubicBezTo>
                  <a:cubicBezTo>
                    <a:pt x="3081" y="2133"/>
                    <a:pt x="2197" y="1569"/>
                    <a:pt x="1160" y="14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32"/>
            <p:cNvSpPr/>
            <p:nvPr/>
          </p:nvSpPr>
          <p:spPr>
            <a:xfrm>
              <a:off x="1824750" y="1417750"/>
              <a:ext cx="188550" cy="112450"/>
            </a:xfrm>
            <a:custGeom>
              <a:avLst/>
              <a:gdLst/>
              <a:ahLst/>
              <a:cxnLst/>
              <a:rect l="l" t="t" r="r" b="b"/>
              <a:pathLst>
                <a:path w="7542" h="4498" extrusionOk="0">
                  <a:moveTo>
                    <a:pt x="225" y="339"/>
                  </a:moveTo>
                  <a:cubicBezTo>
                    <a:pt x="215" y="353"/>
                    <a:pt x="203" y="371"/>
                    <a:pt x="193" y="389"/>
                  </a:cubicBezTo>
                  <a:cubicBezTo>
                    <a:pt x="1" y="750"/>
                    <a:pt x="286" y="824"/>
                    <a:pt x="674" y="824"/>
                  </a:cubicBezTo>
                  <a:lnTo>
                    <a:pt x="707" y="824"/>
                  </a:lnTo>
                  <a:cubicBezTo>
                    <a:pt x="835" y="824"/>
                    <a:pt x="960" y="831"/>
                    <a:pt x="1085" y="846"/>
                  </a:cubicBezTo>
                  <a:cubicBezTo>
                    <a:pt x="945" y="767"/>
                    <a:pt x="796" y="685"/>
                    <a:pt x="660" y="592"/>
                  </a:cubicBezTo>
                  <a:cubicBezTo>
                    <a:pt x="521" y="546"/>
                    <a:pt x="404" y="489"/>
                    <a:pt x="321" y="421"/>
                  </a:cubicBezTo>
                  <a:cubicBezTo>
                    <a:pt x="289" y="393"/>
                    <a:pt x="257" y="365"/>
                    <a:pt x="225" y="339"/>
                  </a:cubicBezTo>
                  <a:close/>
                  <a:moveTo>
                    <a:pt x="2333" y="1"/>
                  </a:moveTo>
                  <a:lnTo>
                    <a:pt x="2333" y="1"/>
                  </a:lnTo>
                  <a:cubicBezTo>
                    <a:pt x="2347" y="26"/>
                    <a:pt x="2357" y="54"/>
                    <a:pt x="2364" y="82"/>
                  </a:cubicBezTo>
                  <a:cubicBezTo>
                    <a:pt x="3395" y="739"/>
                    <a:pt x="4426" y="1395"/>
                    <a:pt x="5449" y="2055"/>
                  </a:cubicBezTo>
                  <a:cubicBezTo>
                    <a:pt x="5937" y="2368"/>
                    <a:pt x="6814" y="2786"/>
                    <a:pt x="6865" y="3467"/>
                  </a:cubicBezTo>
                  <a:cubicBezTo>
                    <a:pt x="6886" y="3805"/>
                    <a:pt x="6707" y="4158"/>
                    <a:pt x="6462" y="4497"/>
                  </a:cubicBezTo>
                  <a:cubicBezTo>
                    <a:pt x="7003" y="3997"/>
                    <a:pt x="7542" y="3403"/>
                    <a:pt x="7189" y="2685"/>
                  </a:cubicBezTo>
                  <a:cubicBezTo>
                    <a:pt x="6797" y="1894"/>
                    <a:pt x="5556" y="1209"/>
                    <a:pt x="4821" y="788"/>
                  </a:cubicBezTo>
                  <a:cubicBezTo>
                    <a:pt x="4023" y="329"/>
                    <a:pt x="3210" y="75"/>
                    <a:pt x="23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32"/>
            <p:cNvSpPr/>
            <p:nvPr/>
          </p:nvSpPr>
          <p:spPr>
            <a:xfrm>
              <a:off x="1830350" y="1417125"/>
              <a:ext cx="166575" cy="224050"/>
            </a:xfrm>
            <a:custGeom>
              <a:avLst/>
              <a:gdLst/>
              <a:ahLst/>
              <a:cxnLst/>
              <a:rect l="l" t="t" r="r" b="b"/>
              <a:pathLst>
                <a:path w="6663" h="8962" extrusionOk="0">
                  <a:moveTo>
                    <a:pt x="1485" y="0"/>
                  </a:moveTo>
                  <a:cubicBezTo>
                    <a:pt x="1146" y="4"/>
                    <a:pt x="254" y="43"/>
                    <a:pt x="1" y="364"/>
                  </a:cubicBezTo>
                  <a:cubicBezTo>
                    <a:pt x="33" y="390"/>
                    <a:pt x="65" y="418"/>
                    <a:pt x="97" y="446"/>
                  </a:cubicBezTo>
                  <a:cubicBezTo>
                    <a:pt x="180" y="514"/>
                    <a:pt x="297" y="571"/>
                    <a:pt x="436" y="617"/>
                  </a:cubicBezTo>
                  <a:cubicBezTo>
                    <a:pt x="572" y="710"/>
                    <a:pt x="721" y="792"/>
                    <a:pt x="861" y="871"/>
                  </a:cubicBezTo>
                  <a:cubicBezTo>
                    <a:pt x="1898" y="984"/>
                    <a:pt x="2782" y="1548"/>
                    <a:pt x="3613" y="2179"/>
                  </a:cubicBezTo>
                  <a:cubicBezTo>
                    <a:pt x="4533" y="2875"/>
                    <a:pt x="5247" y="3452"/>
                    <a:pt x="4237" y="4476"/>
                  </a:cubicBezTo>
                  <a:cubicBezTo>
                    <a:pt x="2918" y="5806"/>
                    <a:pt x="1741" y="7107"/>
                    <a:pt x="761" y="8722"/>
                  </a:cubicBezTo>
                  <a:cubicBezTo>
                    <a:pt x="668" y="8876"/>
                    <a:pt x="1035" y="8961"/>
                    <a:pt x="1498" y="8961"/>
                  </a:cubicBezTo>
                  <a:cubicBezTo>
                    <a:pt x="2066" y="8961"/>
                    <a:pt x="2779" y="8829"/>
                    <a:pt x="2964" y="8526"/>
                  </a:cubicBezTo>
                  <a:cubicBezTo>
                    <a:pt x="3745" y="7243"/>
                    <a:pt x="4640" y="6051"/>
                    <a:pt x="5713" y="5000"/>
                  </a:cubicBezTo>
                  <a:cubicBezTo>
                    <a:pt x="5867" y="4850"/>
                    <a:pt x="6052" y="4693"/>
                    <a:pt x="6238" y="4522"/>
                  </a:cubicBezTo>
                  <a:cubicBezTo>
                    <a:pt x="6483" y="4183"/>
                    <a:pt x="6662" y="3830"/>
                    <a:pt x="6641" y="3492"/>
                  </a:cubicBezTo>
                  <a:cubicBezTo>
                    <a:pt x="6590" y="2811"/>
                    <a:pt x="5713" y="2393"/>
                    <a:pt x="5225" y="2080"/>
                  </a:cubicBezTo>
                  <a:cubicBezTo>
                    <a:pt x="4202" y="1420"/>
                    <a:pt x="3171" y="764"/>
                    <a:pt x="2140" y="107"/>
                  </a:cubicBezTo>
                  <a:cubicBezTo>
                    <a:pt x="2133" y="79"/>
                    <a:pt x="2123" y="51"/>
                    <a:pt x="2109" y="26"/>
                  </a:cubicBezTo>
                  <a:cubicBezTo>
                    <a:pt x="1916" y="8"/>
                    <a:pt x="1720" y="0"/>
                    <a:pt x="15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32"/>
            <p:cNvSpPr/>
            <p:nvPr/>
          </p:nvSpPr>
          <p:spPr>
            <a:xfrm>
              <a:off x="1983600" y="1387975"/>
              <a:ext cx="118150" cy="230725"/>
            </a:xfrm>
            <a:custGeom>
              <a:avLst/>
              <a:gdLst/>
              <a:ahLst/>
              <a:cxnLst/>
              <a:rect l="l" t="t" r="r" b="b"/>
              <a:pathLst>
                <a:path w="4726" h="9229" extrusionOk="0">
                  <a:moveTo>
                    <a:pt x="425" y="1"/>
                  </a:moveTo>
                  <a:cubicBezTo>
                    <a:pt x="236" y="1"/>
                    <a:pt x="315" y="336"/>
                    <a:pt x="489" y="700"/>
                  </a:cubicBezTo>
                  <a:cubicBezTo>
                    <a:pt x="521" y="478"/>
                    <a:pt x="610" y="282"/>
                    <a:pt x="738" y="144"/>
                  </a:cubicBezTo>
                  <a:cubicBezTo>
                    <a:pt x="596" y="43"/>
                    <a:pt x="493" y="1"/>
                    <a:pt x="425" y="1"/>
                  </a:cubicBezTo>
                  <a:close/>
                  <a:moveTo>
                    <a:pt x="3781" y="4408"/>
                  </a:moveTo>
                  <a:cubicBezTo>
                    <a:pt x="3246" y="4961"/>
                    <a:pt x="2433" y="5588"/>
                    <a:pt x="2236" y="5787"/>
                  </a:cubicBezTo>
                  <a:cubicBezTo>
                    <a:pt x="1534" y="6505"/>
                    <a:pt x="863" y="7247"/>
                    <a:pt x="211" y="8006"/>
                  </a:cubicBezTo>
                  <a:cubicBezTo>
                    <a:pt x="1" y="8248"/>
                    <a:pt x="304" y="8797"/>
                    <a:pt x="685" y="9229"/>
                  </a:cubicBezTo>
                  <a:cubicBezTo>
                    <a:pt x="721" y="9172"/>
                    <a:pt x="764" y="9118"/>
                    <a:pt x="814" y="9065"/>
                  </a:cubicBezTo>
                  <a:cubicBezTo>
                    <a:pt x="1556" y="8316"/>
                    <a:pt x="2297" y="7567"/>
                    <a:pt x="3042" y="6814"/>
                  </a:cubicBezTo>
                  <a:cubicBezTo>
                    <a:pt x="3438" y="6416"/>
                    <a:pt x="4329" y="5792"/>
                    <a:pt x="4726" y="5231"/>
                  </a:cubicBezTo>
                  <a:cubicBezTo>
                    <a:pt x="4469" y="4946"/>
                    <a:pt x="4115" y="4668"/>
                    <a:pt x="3781" y="440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32"/>
            <p:cNvSpPr/>
            <p:nvPr/>
          </p:nvSpPr>
          <p:spPr>
            <a:xfrm>
              <a:off x="1989850" y="1386450"/>
              <a:ext cx="169475" cy="277100"/>
            </a:xfrm>
            <a:custGeom>
              <a:avLst/>
              <a:gdLst/>
              <a:ahLst/>
              <a:cxnLst/>
              <a:rect l="l" t="t" r="r" b="b"/>
              <a:pathLst>
                <a:path w="6779" h="11084" extrusionOk="0">
                  <a:moveTo>
                    <a:pt x="239" y="761"/>
                  </a:moveTo>
                  <a:lnTo>
                    <a:pt x="239" y="761"/>
                  </a:lnTo>
                  <a:cubicBezTo>
                    <a:pt x="186" y="1142"/>
                    <a:pt x="300" y="1591"/>
                    <a:pt x="660" y="1923"/>
                  </a:cubicBezTo>
                  <a:cubicBezTo>
                    <a:pt x="1377" y="2575"/>
                    <a:pt x="2090" y="3231"/>
                    <a:pt x="2803" y="3884"/>
                  </a:cubicBezTo>
                  <a:cubicBezTo>
                    <a:pt x="2992" y="4059"/>
                    <a:pt x="3256" y="4255"/>
                    <a:pt x="3531" y="4469"/>
                  </a:cubicBezTo>
                  <a:cubicBezTo>
                    <a:pt x="3698" y="4301"/>
                    <a:pt x="3837" y="4137"/>
                    <a:pt x="3926" y="3998"/>
                  </a:cubicBezTo>
                  <a:cubicBezTo>
                    <a:pt x="2927" y="3171"/>
                    <a:pt x="1854" y="2415"/>
                    <a:pt x="842" y="1620"/>
                  </a:cubicBezTo>
                  <a:cubicBezTo>
                    <a:pt x="653" y="1470"/>
                    <a:pt x="403" y="1103"/>
                    <a:pt x="239" y="761"/>
                  </a:cubicBezTo>
                  <a:close/>
                  <a:moveTo>
                    <a:pt x="945" y="1"/>
                  </a:moveTo>
                  <a:cubicBezTo>
                    <a:pt x="767" y="1"/>
                    <a:pt x="610" y="76"/>
                    <a:pt x="488" y="205"/>
                  </a:cubicBezTo>
                  <a:cubicBezTo>
                    <a:pt x="536" y="233"/>
                    <a:pt x="582" y="269"/>
                    <a:pt x="635" y="311"/>
                  </a:cubicBezTo>
                  <a:cubicBezTo>
                    <a:pt x="1737" y="1174"/>
                    <a:pt x="2860" y="2023"/>
                    <a:pt x="3944" y="2907"/>
                  </a:cubicBezTo>
                  <a:cubicBezTo>
                    <a:pt x="4568" y="3417"/>
                    <a:pt x="5413" y="4056"/>
                    <a:pt x="5570" y="4915"/>
                  </a:cubicBezTo>
                  <a:cubicBezTo>
                    <a:pt x="5738" y="5817"/>
                    <a:pt x="4700" y="6373"/>
                    <a:pt x="4126" y="6929"/>
                  </a:cubicBezTo>
                  <a:cubicBezTo>
                    <a:pt x="3167" y="7860"/>
                    <a:pt x="2261" y="8837"/>
                    <a:pt x="1391" y="9849"/>
                  </a:cubicBezTo>
                  <a:cubicBezTo>
                    <a:pt x="1362" y="9882"/>
                    <a:pt x="1327" y="9896"/>
                    <a:pt x="1280" y="9896"/>
                  </a:cubicBezTo>
                  <a:cubicBezTo>
                    <a:pt x="1081" y="9896"/>
                    <a:pt x="735" y="9628"/>
                    <a:pt x="435" y="9290"/>
                  </a:cubicBezTo>
                  <a:lnTo>
                    <a:pt x="435" y="9290"/>
                  </a:lnTo>
                  <a:cubicBezTo>
                    <a:pt x="1" y="10007"/>
                    <a:pt x="792" y="11083"/>
                    <a:pt x="1530" y="11083"/>
                  </a:cubicBezTo>
                  <a:cubicBezTo>
                    <a:pt x="1719" y="11083"/>
                    <a:pt x="1905" y="11016"/>
                    <a:pt x="2065" y="10851"/>
                  </a:cubicBezTo>
                  <a:cubicBezTo>
                    <a:pt x="3056" y="9853"/>
                    <a:pt x="4044" y="8851"/>
                    <a:pt x="5035" y="7853"/>
                  </a:cubicBezTo>
                  <a:cubicBezTo>
                    <a:pt x="5670" y="7207"/>
                    <a:pt x="6778" y="6465"/>
                    <a:pt x="6643" y="5432"/>
                  </a:cubicBezTo>
                  <a:cubicBezTo>
                    <a:pt x="6522" y="4533"/>
                    <a:pt x="5509" y="3891"/>
                    <a:pt x="4903" y="3335"/>
                  </a:cubicBezTo>
                  <a:cubicBezTo>
                    <a:pt x="3801" y="2326"/>
                    <a:pt x="2696" y="1317"/>
                    <a:pt x="1594" y="304"/>
                  </a:cubicBezTo>
                  <a:cubicBezTo>
                    <a:pt x="1359" y="90"/>
                    <a:pt x="1138" y="1"/>
                    <a:pt x="94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32"/>
            <p:cNvSpPr/>
            <p:nvPr/>
          </p:nvSpPr>
          <p:spPr>
            <a:xfrm>
              <a:off x="1995825" y="1391550"/>
              <a:ext cx="137475" cy="242325"/>
            </a:xfrm>
            <a:custGeom>
              <a:avLst/>
              <a:gdLst/>
              <a:ahLst/>
              <a:cxnLst/>
              <a:rect l="l" t="t" r="r" b="b"/>
              <a:pathLst>
                <a:path w="5499" h="9693" extrusionOk="0">
                  <a:moveTo>
                    <a:pt x="249" y="1"/>
                  </a:moveTo>
                  <a:cubicBezTo>
                    <a:pt x="121" y="139"/>
                    <a:pt x="32" y="335"/>
                    <a:pt x="0" y="557"/>
                  </a:cubicBezTo>
                  <a:cubicBezTo>
                    <a:pt x="164" y="899"/>
                    <a:pt x="414" y="1266"/>
                    <a:pt x="603" y="1416"/>
                  </a:cubicBezTo>
                  <a:cubicBezTo>
                    <a:pt x="1615" y="2211"/>
                    <a:pt x="2688" y="2967"/>
                    <a:pt x="3687" y="3794"/>
                  </a:cubicBezTo>
                  <a:cubicBezTo>
                    <a:pt x="3598" y="3933"/>
                    <a:pt x="3459" y="4097"/>
                    <a:pt x="3292" y="4265"/>
                  </a:cubicBezTo>
                  <a:cubicBezTo>
                    <a:pt x="3626" y="4525"/>
                    <a:pt x="3980" y="4803"/>
                    <a:pt x="4237" y="5088"/>
                  </a:cubicBezTo>
                  <a:cubicBezTo>
                    <a:pt x="3840" y="5649"/>
                    <a:pt x="2949" y="6273"/>
                    <a:pt x="2553" y="6671"/>
                  </a:cubicBezTo>
                  <a:cubicBezTo>
                    <a:pt x="1808" y="7424"/>
                    <a:pt x="1067" y="8173"/>
                    <a:pt x="325" y="8922"/>
                  </a:cubicBezTo>
                  <a:cubicBezTo>
                    <a:pt x="275" y="8975"/>
                    <a:pt x="232" y="9029"/>
                    <a:pt x="196" y="9086"/>
                  </a:cubicBezTo>
                  <a:cubicBezTo>
                    <a:pt x="496" y="9424"/>
                    <a:pt x="842" y="9692"/>
                    <a:pt x="1041" y="9692"/>
                  </a:cubicBezTo>
                  <a:cubicBezTo>
                    <a:pt x="1088" y="9692"/>
                    <a:pt x="1123" y="9678"/>
                    <a:pt x="1152" y="9645"/>
                  </a:cubicBezTo>
                  <a:cubicBezTo>
                    <a:pt x="2022" y="8633"/>
                    <a:pt x="2928" y="7656"/>
                    <a:pt x="3887" y="6725"/>
                  </a:cubicBezTo>
                  <a:cubicBezTo>
                    <a:pt x="4461" y="6169"/>
                    <a:pt x="5499" y="5613"/>
                    <a:pt x="5331" y="4711"/>
                  </a:cubicBezTo>
                  <a:cubicBezTo>
                    <a:pt x="5174" y="3852"/>
                    <a:pt x="4329" y="3213"/>
                    <a:pt x="3705" y="2703"/>
                  </a:cubicBezTo>
                  <a:cubicBezTo>
                    <a:pt x="2621" y="1819"/>
                    <a:pt x="1498" y="970"/>
                    <a:pt x="396" y="107"/>
                  </a:cubicBezTo>
                  <a:cubicBezTo>
                    <a:pt x="343" y="65"/>
                    <a:pt x="297" y="29"/>
                    <a:pt x="2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32"/>
            <p:cNvSpPr/>
            <p:nvPr/>
          </p:nvSpPr>
          <p:spPr>
            <a:xfrm>
              <a:off x="2127325" y="1397150"/>
              <a:ext cx="167675" cy="219250"/>
            </a:xfrm>
            <a:custGeom>
              <a:avLst/>
              <a:gdLst/>
              <a:ahLst/>
              <a:cxnLst/>
              <a:rect l="l" t="t" r="r" b="b"/>
              <a:pathLst>
                <a:path w="6707" h="8770" extrusionOk="0">
                  <a:moveTo>
                    <a:pt x="374" y="1"/>
                  </a:moveTo>
                  <a:cubicBezTo>
                    <a:pt x="292" y="12"/>
                    <a:pt x="214" y="26"/>
                    <a:pt x="132" y="47"/>
                  </a:cubicBezTo>
                  <a:cubicBezTo>
                    <a:pt x="107" y="68"/>
                    <a:pt x="86" y="90"/>
                    <a:pt x="60" y="111"/>
                  </a:cubicBezTo>
                  <a:cubicBezTo>
                    <a:pt x="0" y="389"/>
                    <a:pt x="50" y="435"/>
                    <a:pt x="217" y="661"/>
                  </a:cubicBezTo>
                  <a:cubicBezTo>
                    <a:pt x="520" y="1070"/>
                    <a:pt x="1337" y="1409"/>
                    <a:pt x="1921" y="1409"/>
                  </a:cubicBezTo>
                  <a:cubicBezTo>
                    <a:pt x="2015" y="1409"/>
                    <a:pt x="2100" y="1403"/>
                    <a:pt x="2178" y="1385"/>
                  </a:cubicBezTo>
                  <a:cubicBezTo>
                    <a:pt x="2225" y="1373"/>
                    <a:pt x="2275" y="1363"/>
                    <a:pt x="2321" y="1352"/>
                  </a:cubicBezTo>
                  <a:cubicBezTo>
                    <a:pt x="2456" y="1320"/>
                    <a:pt x="2424" y="1231"/>
                    <a:pt x="2328" y="1124"/>
                  </a:cubicBezTo>
                  <a:lnTo>
                    <a:pt x="2328" y="1124"/>
                  </a:lnTo>
                  <a:cubicBezTo>
                    <a:pt x="3676" y="1598"/>
                    <a:pt x="5006" y="2251"/>
                    <a:pt x="6318" y="2857"/>
                  </a:cubicBezTo>
                  <a:cubicBezTo>
                    <a:pt x="4863" y="3666"/>
                    <a:pt x="3583" y="4686"/>
                    <a:pt x="2489" y="5906"/>
                  </a:cubicBezTo>
                  <a:cubicBezTo>
                    <a:pt x="3843" y="4768"/>
                    <a:pt x="5245" y="3702"/>
                    <a:pt x="6707" y="2708"/>
                  </a:cubicBezTo>
                  <a:cubicBezTo>
                    <a:pt x="4892" y="1873"/>
                    <a:pt x="3027" y="1153"/>
                    <a:pt x="1123" y="529"/>
                  </a:cubicBezTo>
                  <a:cubicBezTo>
                    <a:pt x="802" y="425"/>
                    <a:pt x="538" y="218"/>
                    <a:pt x="374" y="1"/>
                  </a:cubicBezTo>
                  <a:close/>
                  <a:moveTo>
                    <a:pt x="1761" y="6786"/>
                  </a:moveTo>
                  <a:cubicBezTo>
                    <a:pt x="1519" y="7104"/>
                    <a:pt x="1284" y="7436"/>
                    <a:pt x="1062" y="7774"/>
                  </a:cubicBezTo>
                  <a:cubicBezTo>
                    <a:pt x="905" y="8024"/>
                    <a:pt x="2214" y="8769"/>
                    <a:pt x="2867" y="8769"/>
                  </a:cubicBezTo>
                  <a:cubicBezTo>
                    <a:pt x="3009" y="8769"/>
                    <a:pt x="3124" y="8733"/>
                    <a:pt x="3177" y="8644"/>
                  </a:cubicBezTo>
                  <a:cubicBezTo>
                    <a:pt x="3455" y="8216"/>
                    <a:pt x="3751" y="7806"/>
                    <a:pt x="4068" y="7414"/>
                  </a:cubicBezTo>
                  <a:lnTo>
                    <a:pt x="4068" y="7414"/>
                  </a:lnTo>
                  <a:cubicBezTo>
                    <a:pt x="3932" y="7528"/>
                    <a:pt x="3801" y="7642"/>
                    <a:pt x="3669" y="7757"/>
                  </a:cubicBezTo>
                  <a:cubicBezTo>
                    <a:pt x="3583" y="7831"/>
                    <a:pt x="3462" y="7864"/>
                    <a:pt x="3326" y="7864"/>
                  </a:cubicBezTo>
                  <a:cubicBezTo>
                    <a:pt x="2749" y="7864"/>
                    <a:pt x="1857" y="7275"/>
                    <a:pt x="1761" y="678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32"/>
            <p:cNvSpPr/>
            <p:nvPr/>
          </p:nvSpPr>
          <p:spPr>
            <a:xfrm>
              <a:off x="2129450" y="1377000"/>
              <a:ext cx="241500" cy="205525"/>
            </a:xfrm>
            <a:custGeom>
              <a:avLst/>
              <a:gdLst/>
              <a:ahLst/>
              <a:cxnLst/>
              <a:rect l="l" t="t" r="r" b="b"/>
              <a:pathLst>
                <a:path w="9660" h="8221" extrusionOk="0">
                  <a:moveTo>
                    <a:pt x="2404" y="6712"/>
                  </a:moveTo>
                  <a:lnTo>
                    <a:pt x="2404" y="6712"/>
                  </a:lnTo>
                  <a:cubicBezTo>
                    <a:pt x="2204" y="6883"/>
                    <a:pt x="2004" y="7051"/>
                    <a:pt x="1808" y="7225"/>
                  </a:cubicBezTo>
                  <a:cubicBezTo>
                    <a:pt x="1687" y="7329"/>
                    <a:pt x="1651" y="7457"/>
                    <a:pt x="1676" y="7592"/>
                  </a:cubicBezTo>
                  <a:cubicBezTo>
                    <a:pt x="1908" y="7289"/>
                    <a:pt x="2150" y="6993"/>
                    <a:pt x="2404" y="6712"/>
                  </a:cubicBezTo>
                  <a:close/>
                  <a:moveTo>
                    <a:pt x="518" y="1"/>
                  </a:moveTo>
                  <a:cubicBezTo>
                    <a:pt x="7" y="1"/>
                    <a:pt x="1" y="422"/>
                    <a:pt x="289" y="807"/>
                  </a:cubicBezTo>
                  <a:cubicBezTo>
                    <a:pt x="381" y="792"/>
                    <a:pt x="475" y="789"/>
                    <a:pt x="567" y="789"/>
                  </a:cubicBezTo>
                  <a:cubicBezTo>
                    <a:pt x="1416" y="789"/>
                    <a:pt x="2243" y="1274"/>
                    <a:pt x="3017" y="1605"/>
                  </a:cubicBezTo>
                  <a:cubicBezTo>
                    <a:pt x="4600" y="2280"/>
                    <a:pt x="6184" y="2957"/>
                    <a:pt x="7767" y="3634"/>
                  </a:cubicBezTo>
                  <a:cubicBezTo>
                    <a:pt x="7827" y="3663"/>
                    <a:pt x="9015" y="4237"/>
                    <a:pt x="8626" y="4437"/>
                  </a:cubicBezTo>
                  <a:cubicBezTo>
                    <a:pt x="6800" y="5378"/>
                    <a:pt x="5246" y="6644"/>
                    <a:pt x="3983" y="8220"/>
                  </a:cubicBezTo>
                  <a:cubicBezTo>
                    <a:pt x="5623" y="6822"/>
                    <a:pt x="7346" y="5535"/>
                    <a:pt x="9150" y="4351"/>
                  </a:cubicBezTo>
                  <a:cubicBezTo>
                    <a:pt x="9660" y="4016"/>
                    <a:pt x="8786" y="3321"/>
                    <a:pt x="8533" y="3196"/>
                  </a:cubicBezTo>
                  <a:cubicBezTo>
                    <a:pt x="6105" y="1983"/>
                    <a:pt x="3616" y="942"/>
                    <a:pt x="1038" y="97"/>
                  </a:cubicBezTo>
                  <a:cubicBezTo>
                    <a:pt x="824" y="30"/>
                    <a:pt x="653" y="1"/>
                    <a:pt x="5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32"/>
            <p:cNvSpPr/>
            <p:nvPr/>
          </p:nvSpPr>
          <p:spPr>
            <a:xfrm>
              <a:off x="2136675" y="1396700"/>
              <a:ext cx="218150" cy="197050"/>
            </a:xfrm>
            <a:custGeom>
              <a:avLst/>
              <a:gdLst/>
              <a:ahLst/>
              <a:cxnLst/>
              <a:rect l="l" t="t" r="r" b="b"/>
              <a:pathLst>
                <a:path w="8726" h="7882" extrusionOk="0">
                  <a:moveTo>
                    <a:pt x="278" y="1"/>
                  </a:moveTo>
                  <a:cubicBezTo>
                    <a:pt x="186" y="1"/>
                    <a:pt x="92" y="4"/>
                    <a:pt x="0" y="19"/>
                  </a:cubicBezTo>
                  <a:cubicBezTo>
                    <a:pt x="164" y="236"/>
                    <a:pt x="428" y="443"/>
                    <a:pt x="749" y="547"/>
                  </a:cubicBezTo>
                  <a:cubicBezTo>
                    <a:pt x="2653" y="1171"/>
                    <a:pt x="4518" y="1891"/>
                    <a:pt x="6333" y="2726"/>
                  </a:cubicBezTo>
                  <a:cubicBezTo>
                    <a:pt x="4871" y="3720"/>
                    <a:pt x="3469" y="4786"/>
                    <a:pt x="2115" y="5924"/>
                  </a:cubicBezTo>
                  <a:cubicBezTo>
                    <a:pt x="1861" y="6205"/>
                    <a:pt x="1619" y="6501"/>
                    <a:pt x="1387" y="6804"/>
                  </a:cubicBezTo>
                  <a:cubicBezTo>
                    <a:pt x="1483" y="7293"/>
                    <a:pt x="2375" y="7882"/>
                    <a:pt x="2952" y="7882"/>
                  </a:cubicBezTo>
                  <a:cubicBezTo>
                    <a:pt x="3088" y="7882"/>
                    <a:pt x="3209" y="7849"/>
                    <a:pt x="3295" y="7775"/>
                  </a:cubicBezTo>
                  <a:cubicBezTo>
                    <a:pt x="3427" y="7660"/>
                    <a:pt x="3558" y="7546"/>
                    <a:pt x="3694" y="7432"/>
                  </a:cubicBezTo>
                  <a:cubicBezTo>
                    <a:pt x="4957" y="5856"/>
                    <a:pt x="6511" y="4590"/>
                    <a:pt x="8337" y="3649"/>
                  </a:cubicBezTo>
                  <a:cubicBezTo>
                    <a:pt x="8726" y="3449"/>
                    <a:pt x="7538" y="2875"/>
                    <a:pt x="7478" y="2846"/>
                  </a:cubicBezTo>
                  <a:cubicBezTo>
                    <a:pt x="5895" y="2169"/>
                    <a:pt x="4311" y="1492"/>
                    <a:pt x="2728" y="817"/>
                  </a:cubicBezTo>
                  <a:cubicBezTo>
                    <a:pt x="1954" y="486"/>
                    <a:pt x="1127" y="1"/>
                    <a:pt x="2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CuadroTexto 46">
            <a:extLst>
              <a:ext uri="{FF2B5EF4-FFF2-40B4-BE49-F238E27FC236}">
                <a16:creationId xmlns:a16="http://schemas.microsoft.com/office/drawing/2014/main" id="{7A7592F2-11BF-4B79-BD1F-B207AB706A29}"/>
              </a:ext>
            </a:extLst>
          </p:cNvPr>
          <p:cNvSpPr txBox="1"/>
          <p:nvPr/>
        </p:nvSpPr>
        <p:spPr>
          <a:xfrm>
            <a:off x="487819" y="528517"/>
            <a:ext cx="8559800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</a:t>
            </a:r>
            <a:r>
              <a:rPr lang="es-ES" sz="2000" b="1" dirty="0">
                <a:solidFill>
                  <a:schemeClr val="bg2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becas en el presente año lectivo 2025-2026 se otorgarán 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exclusivamente por “Calamidad Doméstica”.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acceder al proceso de beca, deberán cumplirse con los siguientes requisitos: </a:t>
            </a:r>
          </a:p>
          <a:p>
            <a:br>
              <a:rPr lang="es-EC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C" sz="2400" b="1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s-ES" sz="2400" b="1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estudiante debe estar debidamente matriculado;</a:t>
            </a:r>
          </a:p>
          <a:p>
            <a:br>
              <a:rPr lang="es-EC" sz="2400" b="1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2400" b="1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El representante legal no deberá tener obligaciones económicas pendientes con la Institución Educativa;</a:t>
            </a:r>
          </a:p>
          <a:p>
            <a:br>
              <a:rPr lang="es-ES" sz="2400" b="1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400" b="1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El estudiante deberá tener al menos un año en la Institución.</a:t>
            </a:r>
          </a:p>
          <a:p>
            <a:endParaRPr lang="es-ES" sz="2400" b="1" dirty="0">
              <a:effectLst/>
              <a:highlight>
                <a:srgbClr val="00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400" b="1" dirty="0"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s-ES" sz="2400" b="1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El estudiante deberá tener al menos un promedio de 9.</a:t>
            </a:r>
          </a:p>
          <a:p>
            <a:endParaRPr lang="es-ES" sz="2400" b="1" dirty="0">
              <a:solidFill>
                <a:schemeClr val="bg2"/>
              </a:solidFill>
              <a:effectLst/>
              <a:highlight>
                <a:srgbClr val="00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sz="2400" b="1" dirty="0">
              <a:solidFill>
                <a:schemeClr val="bg2"/>
              </a:solidFill>
              <a:effectLst/>
              <a:highlight>
                <a:srgbClr val="00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es-EC" sz="2400" b="1" dirty="0">
                <a:solidFill>
                  <a:schemeClr val="bg2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C" sz="2400" b="1" dirty="0">
              <a:solidFill>
                <a:schemeClr val="bg2"/>
              </a:solidFill>
              <a:highlight>
                <a:srgbClr val="00FFFF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" name="Google Shape;820;p30"/>
          <p:cNvGrpSpPr/>
          <p:nvPr/>
        </p:nvGrpSpPr>
        <p:grpSpPr>
          <a:xfrm>
            <a:off x="699619" y="910975"/>
            <a:ext cx="4356480" cy="176025"/>
            <a:chOff x="4345425" y="2175475"/>
            <a:chExt cx="800750" cy="176025"/>
          </a:xfrm>
        </p:grpSpPr>
        <p:sp>
          <p:nvSpPr>
            <p:cNvPr id="821" name="Google Shape;821;p30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0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3" name="Google Shape;823;p30"/>
          <p:cNvSpPr txBox="1">
            <a:spLocks noGrp="1"/>
          </p:cNvSpPr>
          <p:nvPr>
            <p:ph type="title"/>
          </p:nvPr>
        </p:nvSpPr>
        <p:spPr>
          <a:xfrm>
            <a:off x="359384" y="534714"/>
            <a:ext cx="8007987" cy="68845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DOCUMENTOS </a:t>
            </a:r>
            <a:r>
              <a:rPr lang="es-ES" sz="2400" b="1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 SE DEBEN</a:t>
            </a:r>
            <a:r>
              <a:rPr lang="es-ES" sz="2400" b="1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ENTREGAR DE MANERA FÍSICA</a:t>
            </a:r>
            <a:endParaRPr sz="2400" dirty="0">
              <a:highlight>
                <a:srgbClr val="00FFFF"/>
              </a:highlight>
            </a:endParaRPr>
          </a:p>
        </p:txBody>
      </p:sp>
      <p:grpSp>
        <p:nvGrpSpPr>
          <p:cNvPr id="825" name="Google Shape;825;p30"/>
          <p:cNvGrpSpPr/>
          <p:nvPr/>
        </p:nvGrpSpPr>
        <p:grpSpPr>
          <a:xfrm rot="1461682">
            <a:off x="7211497" y="174521"/>
            <a:ext cx="2743443" cy="1090954"/>
            <a:chOff x="4038775" y="3369325"/>
            <a:chExt cx="1789725" cy="711700"/>
          </a:xfrm>
        </p:grpSpPr>
        <p:sp>
          <p:nvSpPr>
            <p:cNvPr id="826" name="Google Shape;826;p30"/>
            <p:cNvSpPr/>
            <p:nvPr/>
          </p:nvSpPr>
          <p:spPr>
            <a:xfrm>
              <a:off x="4059950" y="3603700"/>
              <a:ext cx="523950" cy="276175"/>
            </a:xfrm>
            <a:custGeom>
              <a:avLst/>
              <a:gdLst/>
              <a:ahLst/>
              <a:cxnLst/>
              <a:rect l="l" t="t" r="r" b="b"/>
              <a:pathLst>
                <a:path w="20958" h="11047" extrusionOk="0">
                  <a:moveTo>
                    <a:pt x="19281" y="1"/>
                  </a:moveTo>
                  <a:lnTo>
                    <a:pt x="0" y="3534"/>
                  </a:lnTo>
                  <a:cubicBezTo>
                    <a:pt x="334" y="5373"/>
                    <a:pt x="794" y="7176"/>
                    <a:pt x="1389" y="8942"/>
                  </a:cubicBezTo>
                  <a:cubicBezTo>
                    <a:pt x="1695" y="9898"/>
                    <a:pt x="2344" y="10484"/>
                    <a:pt x="3345" y="10691"/>
                  </a:cubicBezTo>
                  <a:cubicBezTo>
                    <a:pt x="4481" y="10928"/>
                    <a:pt x="5812" y="11047"/>
                    <a:pt x="7335" y="11047"/>
                  </a:cubicBezTo>
                  <a:cubicBezTo>
                    <a:pt x="10850" y="11047"/>
                    <a:pt x="15393" y="10416"/>
                    <a:pt x="20958" y="9159"/>
                  </a:cubicBezTo>
                  <a:lnTo>
                    <a:pt x="19281" y="1"/>
                  </a:lnTo>
                  <a:close/>
                </a:path>
              </a:pathLst>
            </a:custGeom>
            <a:solidFill>
              <a:srgbClr val="3033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30"/>
            <p:cNvSpPr/>
            <p:nvPr/>
          </p:nvSpPr>
          <p:spPr>
            <a:xfrm>
              <a:off x="4043050" y="3372050"/>
              <a:ext cx="501200" cy="322275"/>
            </a:xfrm>
            <a:custGeom>
              <a:avLst/>
              <a:gdLst/>
              <a:ahLst/>
              <a:cxnLst/>
              <a:rect l="l" t="t" r="r" b="b"/>
              <a:pathLst>
                <a:path w="20048" h="12891" extrusionOk="0">
                  <a:moveTo>
                    <a:pt x="16729" y="1088"/>
                  </a:moveTo>
                  <a:cubicBezTo>
                    <a:pt x="17056" y="1088"/>
                    <a:pt x="17120" y="1244"/>
                    <a:pt x="17145" y="1362"/>
                  </a:cubicBezTo>
                  <a:cubicBezTo>
                    <a:pt x="17172" y="1506"/>
                    <a:pt x="17154" y="1677"/>
                    <a:pt x="16802" y="1740"/>
                  </a:cubicBezTo>
                  <a:cubicBezTo>
                    <a:pt x="16759" y="1748"/>
                    <a:pt x="16717" y="1752"/>
                    <a:pt x="16678" y="1752"/>
                  </a:cubicBezTo>
                  <a:cubicBezTo>
                    <a:pt x="16549" y="1752"/>
                    <a:pt x="16448" y="1708"/>
                    <a:pt x="16379" y="1632"/>
                  </a:cubicBezTo>
                  <a:lnTo>
                    <a:pt x="16289" y="1461"/>
                  </a:lnTo>
                  <a:cubicBezTo>
                    <a:pt x="16253" y="1253"/>
                    <a:pt x="16334" y="1145"/>
                    <a:pt x="16550" y="1109"/>
                  </a:cubicBezTo>
                  <a:cubicBezTo>
                    <a:pt x="16577" y="1100"/>
                    <a:pt x="16613" y="1100"/>
                    <a:pt x="16649" y="1091"/>
                  </a:cubicBezTo>
                  <a:cubicBezTo>
                    <a:pt x="16677" y="1089"/>
                    <a:pt x="16704" y="1088"/>
                    <a:pt x="16729" y="1088"/>
                  </a:cubicBezTo>
                  <a:close/>
                  <a:moveTo>
                    <a:pt x="5761" y="3632"/>
                  </a:moveTo>
                  <a:cubicBezTo>
                    <a:pt x="6046" y="3632"/>
                    <a:pt x="6104" y="3792"/>
                    <a:pt x="6130" y="3912"/>
                  </a:cubicBezTo>
                  <a:cubicBezTo>
                    <a:pt x="6148" y="3985"/>
                    <a:pt x="6130" y="4066"/>
                    <a:pt x="6094" y="4147"/>
                  </a:cubicBezTo>
                  <a:cubicBezTo>
                    <a:pt x="6049" y="4237"/>
                    <a:pt x="5968" y="4300"/>
                    <a:pt x="5850" y="4318"/>
                  </a:cubicBezTo>
                  <a:cubicBezTo>
                    <a:pt x="5811" y="4325"/>
                    <a:pt x="5775" y="4329"/>
                    <a:pt x="5742" y="4329"/>
                  </a:cubicBezTo>
                  <a:cubicBezTo>
                    <a:pt x="5558" y="4329"/>
                    <a:pt x="5456" y="4224"/>
                    <a:pt x="5418" y="4003"/>
                  </a:cubicBezTo>
                  <a:cubicBezTo>
                    <a:pt x="5364" y="3723"/>
                    <a:pt x="5490" y="3660"/>
                    <a:pt x="5607" y="3642"/>
                  </a:cubicBezTo>
                  <a:cubicBezTo>
                    <a:pt x="5634" y="3633"/>
                    <a:pt x="5670" y="3633"/>
                    <a:pt x="5715" y="3633"/>
                  </a:cubicBezTo>
                  <a:cubicBezTo>
                    <a:pt x="5731" y="3632"/>
                    <a:pt x="5747" y="3632"/>
                    <a:pt x="5761" y="3632"/>
                  </a:cubicBezTo>
                  <a:close/>
                  <a:moveTo>
                    <a:pt x="4640" y="4196"/>
                  </a:moveTo>
                  <a:cubicBezTo>
                    <a:pt x="4834" y="4196"/>
                    <a:pt x="4880" y="4293"/>
                    <a:pt x="4895" y="4390"/>
                  </a:cubicBezTo>
                  <a:cubicBezTo>
                    <a:pt x="4922" y="4507"/>
                    <a:pt x="4823" y="4715"/>
                    <a:pt x="4264" y="5066"/>
                  </a:cubicBezTo>
                  <a:cubicBezTo>
                    <a:pt x="3813" y="5355"/>
                    <a:pt x="3372" y="5544"/>
                    <a:pt x="2957" y="5616"/>
                  </a:cubicBezTo>
                  <a:cubicBezTo>
                    <a:pt x="2891" y="5627"/>
                    <a:pt x="2818" y="5637"/>
                    <a:pt x="2750" y="5637"/>
                  </a:cubicBezTo>
                  <a:cubicBezTo>
                    <a:pt x="2652" y="5637"/>
                    <a:pt x="2563" y="5617"/>
                    <a:pt x="2515" y="5553"/>
                  </a:cubicBezTo>
                  <a:cubicBezTo>
                    <a:pt x="2506" y="5544"/>
                    <a:pt x="2479" y="5508"/>
                    <a:pt x="2452" y="5373"/>
                  </a:cubicBezTo>
                  <a:cubicBezTo>
                    <a:pt x="2452" y="5346"/>
                    <a:pt x="2515" y="5174"/>
                    <a:pt x="3651" y="4561"/>
                  </a:cubicBezTo>
                  <a:cubicBezTo>
                    <a:pt x="4003" y="4363"/>
                    <a:pt x="4291" y="4246"/>
                    <a:pt x="4498" y="4210"/>
                  </a:cubicBezTo>
                  <a:cubicBezTo>
                    <a:pt x="4553" y="4201"/>
                    <a:pt x="4600" y="4196"/>
                    <a:pt x="4640" y="4196"/>
                  </a:cubicBezTo>
                  <a:close/>
                  <a:moveTo>
                    <a:pt x="18335" y="0"/>
                  </a:moveTo>
                  <a:lnTo>
                    <a:pt x="18263" y="9"/>
                  </a:lnTo>
                  <a:cubicBezTo>
                    <a:pt x="16802" y="217"/>
                    <a:pt x="15414" y="442"/>
                    <a:pt x="14116" y="676"/>
                  </a:cubicBezTo>
                  <a:cubicBezTo>
                    <a:pt x="8104" y="1776"/>
                    <a:pt x="3732" y="3263"/>
                    <a:pt x="1109" y="5093"/>
                  </a:cubicBezTo>
                  <a:cubicBezTo>
                    <a:pt x="370" y="5634"/>
                    <a:pt x="0" y="6409"/>
                    <a:pt x="18" y="7383"/>
                  </a:cubicBezTo>
                  <a:cubicBezTo>
                    <a:pt x="91" y="9086"/>
                    <a:pt x="262" y="10772"/>
                    <a:pt x="532" y="12413"/>
                  </a:cubicBezTo>
                  <a:cubicBezTo>
                    <a:pt x="559" y="12548"/>
                    <a:pt x="586" y="12674"/>
                    <a:pt x="604" y="12809"/>
                  </a:cubicBezTo>
                  <a:lnTo>
                    <a:pt x="613" y="12890"/>
                  </a:lnTo>
                  <a:lnTo>
                    <a:pt x="20047" y="9330"/>
                  </a:lnTo>
                  <a:lnTo>
                    <a:pt x="18335" y="0"/>
                  </a:lnTo>
                  <a:close/>
                </a:path>
              </a:pathLst>
            </a:custGeom>
            <a:solidFill>
              <a:srgbClr val="3C3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30"/>
            <p:cNvSpPr/>
            <p:nvPr/>
          </p:nvSpPr>
          <p:spPr>
            <a:xfrm>
              <a:off x="4101875" y="3397400"/>
              <a:ext cx="372750" cy="117625"/>
            </a:xfrm>
            <a:custGeom>
              <a:avLst/>
              <a:gdLst/>
              <a:ahLst/>
              <a:cxnLst/>
              <a:rect l="l" t="t" r="r" b="b"/>
              <a:pathLst>
                <a:path w="14910" h="4705" extrusionOk="0">
                  <a:moveTo>
                    <a:pt x="14392" y="1"/>
                  </a:moveTo>
                  <a:cubicBezTo>
                    <a:pt x="14361" y="1"/>
                    <a:pt x="14329" y="2"/>
                    <a:pt x="14296" y="5"/>
                  </a:cubicBezTo>
                  <a:cubicBezTo>
                    <a:pt x="13954" y="23"/>
                    <a:pt x="13809" y="176"/>
                    <a:pt x="13863" y="456"/>
                  </a:cubicBezTo>
                  <a:lnTo>
                    <a:pt x="13963" y="654"/>
                  </a:lnTo>
                  <a:cubicBezTo>
                    <a:pt x="14053" y="758"/>
                    <a:pt x="14169" y="814"/>
                    <a:pt x="14316" y="814"/>
                  </a:cubicBezTo>
                  <a:cubicBezTo>
                    <a:pt x="14361" y="814"/>
                    <a:pt x="14408" y="809"/>
                    <a:pt x="14458" y="798"/>
                  </a:cubicBezTo>
                  <a:cubicBezTo>
                    <a:pt x="14774" y="744"/>
                    <a:pt x="14909" y="582"/>
                    <a:pt x="14864" y="329"/>
                  </a:cubicBezTo>
                  <a:cubicBezTo>
                    <a:pt x="14823" y="110"/>
                    <a:pt x="14666" y="1"/>
                    <a:pt x="14392" y="1"/>
                  </a:cubicBezTo>
                  <a:close/>
                  <a:moveTo>
                    <a:pt x="3386" y="2537"/>
                  </a:moveTo>
                  <a:cubicBezTo>
                    <a:pt x="3375" y="2537"/>
                    <a:pt x="3364" y="2538"/>
                    <a:pt x="3353" y="2538"/>
                  </a:cubicBezTo>
                  <a:cubicBezTo>
                    <a:pt x="3056" y="2538"/>
                    <a:pt x="2930" y="2700"/>
                    <a:pt x="2993" y="2998"/>
                  </a:cubicBezTo>
                  <a:cubicBezTo>
                    <a:pt x="3039" y="3258"/>
                    <a:pt x="3169" y="3388"/>
                    <a:pt x="3390" y="3388"/>
                  </a:cubicBezTo>
                  <a:cubicBezTo>
                    <a:pt x="3429" y="3388"/>
                    <a:pt x="3471" y="3384"/>
                    <a:pt x="3516" y="3376"/>
                  </a:cubicBezTo>
                  <a:cubicBezTo>
                    <a:pt x="3651" y="3349"/>
                    <a:pt x="3750" y="3286"/>
                    <a:pt x="3804" y="3169"/>
                  </a:cubicBezTo>
                  <a:cubicBezTo>
                    <a:pt x="3858" y="3070"/>
                    <a:pt x="3867" y="2971"/>
                    <a:pt x="3858" y="2880"/>
                  </a:cubicBezTo>
                  <a:cubicBezTo>
                    <a:pt x="3815" y="2646"/>
                    <a:pt x="3655" y="2537"/>
                    <a:pt x="3386" y="2537"/>
                  </a:cubicBezTo>
                  <a:close/>
                  <a:moveTo>
                    <a:pt x="2290" y="3104"/>
                  </a:moveTo>
                  <a:cubicBezTo>
                    <a:pt x="2061" y="3104"/>
                    <a:pt x="1719" y="3229"/>
                    <a:pt x="1262" y="3475"/>
                  </a:cubicBezTo>
                  <a:cubicBezTo>
                    <a:pt x="415" y="3935"/>
                    <a:pt x="0" y="4232"/>
                    <a:pt x="27" y="4377"/>
                  </a:cubicBezTo>
                  <a:cubicBezTo>
                    <a:pt x="45" y="4485"/>
                    <a:pt x="72" y="4566"/>
                    <a:pt x="108" y="4593"/>
                  </a:cubicBezTo>
                  <a:cubicBezTo>
                    <a:pt x="164" y="4668"/>
                    <a:pt x="264" y="4704"/>
                    <a:pt x="404" y="4704"/>
                  </a:cubicBezTo>
                  <a:cubicBezTo>
                    <a:pt x="466" y="4704"/>
                    <a:pt x="536" y="4697"/>
                    <a:pt x="613" y="4683"/>
                  </a:cubicBezTo>
                  <a:cubicBezTo>
                    <a:pt x="1046" y="4602"/>
                    <a:pt x="1487" y="4413"/>
                    <a:pt x="1947" y="4115"/>
                  </a:cubicBezTo>
                  <a:cubicBezTo>
                    <a:pt x="2434" y="3818"/>
                    <a:pt x="2659" y="3565"/>
                    <a:pt x="2623" y="3367"/>
                  </a:cubicBezTo>
                  <a:cubicBezTo>
                    <a:pt x="2590" y="3191"/>
                    <a:pt x="2479" y="3104"/>
                    <a:pt x="2290" y="3104"/>
                  </a:cubicBezTo>
                  <a:close/>
                </a:path>
              </a:pathLst>
            </a:custGeom>
            <a:solidFill>
              <a:srgbClr val="4547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0"/>
            <p:cNvSpPr/>
            <p:nvPr/>
          </p:nvSpPr>
          <p:spPr>
            <a:xfrm>
              <a:off x="4038775" y="3369325"/>
              <a:ext cx="550325" cy="519150"/>
            </a:xfrm>
            <a:custGeom>
              <a:avLst/>
              <a:gdLst/>
              <a:ahLst/>
              <a:cxnLst/>
              <a:rect l="l" t="t" r="r" b="b"/>
              <a:pathLst>
                <a:path w="22013" h="20766" extrusionOk="0">
                  <a:moveTo>
                    <a:pt x="18293" y="414"/>
                  </a:moveTo>
                  <a:cubicBezTo>
                    <a:pt x="18449" y="1112"/>
                    <a:pt x="18591" y="1809"/>
                    <a:pt x="18740" y="2507"/>
                  </a:cubicBezTo>
                  <a:lnTo>
                    <a:pt x="19200" y="4797"/>
                  </a:lnTo>
                  <a:cubicBezTo>
                    <a:pt x="19506" y="6320"/>
                    <a:pt x="19795" y="7843"/>
                    <a:pt x="20065" y="9376"/>
                  </a:cubicBezTo>
                  <a:cubicBezTo>
                    <a:pt x="20345" y="10908"/>
                    <a:pt x="20624" y="12431"/>
                    <a:pt x="20876" y="13964"/>
                  </a:cubicBezTo>
                  <a:lnTo>
                    <a:pt x="21255" y="16262"/>
                  </a:lnTo>
                  <a:cubicBezTo>
                    <a:pt x="21362" y="16971"/>
                    <a:pt x="21477" y="17673"/>
                    <a:pt x="21585" y="18374"/>
                  </a:cubicBezTo>
                  <a:lnTo>
                    <a:pt x="21585" y="18374"/>
                  </a:lnTo>
                  <a:cubicBezTo>
                    <a:pt x="20571" y="18546"/>
                    <a:pt x="19557" y="18733"/>
                    <a:pt x="18551" y="18903"/>
                  </a:cubicBezTo>
                  <a:cubicBezTo>
                    <a:pt x="18010" y="18994"/>
                    <a:pt x="17478" y="19093"/>
                    <a:pt x="16937" y="19183"/>
                  </a:cubicBezTo>
                  <a:lnTo>
                    <a:pt x="16135" y="19309"/>
                  </a:lnTo>
                  <a:lnTo>
                    <a:pt x="15333" y="19435"/>
                  </a:lnTo>
                  <a:cubicBezTo>
                    <a:pt x="14801" y="19525"/>
                    <a:pt x="14260" y="19588"/>
                    <a:pt x="13728" y="19670"/>
                  </a:cubicBezTo>
                  <a:lnTo>
                    <a:pt x="12917" y="19769"/>
                  </a:lnTo>
                  <a:cubicBezTo>
                    <a:pt x="12647" y="19796"/>
                    <a:pt x="12385" y="19832"/>
                    <a:pt x="12115" y="19850"/>
                  </a:cubicBezTo>
                  <a:cubicBezTo>
                    <a:pt x="11033" y="19967"/>
                    <a:pt x="9961" y="20030"/>
                    <a:pt x="8879" y="20066"/>
                  </a:cubicBezTo>
                  <a:cubicBezTo>
                    <a:pt x="8626" y="20073"/>
                    <a:pt x="8372" y="20076"/>
                    <a:pt x="8118" y="20076"/>
                  </a:cubicBezTo>
                  <a:cubicBezTo>
                    <a:pt x="7297" y="20076"/>
                    <a:pt x="6473" y="20041"/>
                    <a:pt x="5661" y="19958"/>
                  </a:cubicBezTo>
                  <a:cubicBezTo>
                    <a:pt x="5400" y="19922"/>
                    <a:pt x="5129" y="19895"/>
                    <a:pt x="4868" y="19850"/>
                  </a:cubicBezTo>
                  <a:lnTo>
                    <a:pt x="4480" y="19778"/>
                  </a:lnTo>
                  <a:lnTo>
                    <a:pt x="4282" y="19742"/>
                  </a:lnTo>
                  <a:cubicBezTo>
                    <a:pt x="4219" y="19733"/>
                    <a:pt x="4165" y="19715"/>
                    <a:pt x="4102" y="19706"/>
                  </a:cubicBezTo>
                  <a:cubicBezTo>
                    <a:pt x="3624" y="19579"/>
                    <a:pt x="3209" y="19336"/>
                    <a:pt x="2921" y="18957"/>
                  </a:cubicBezTo>
                  <a:cubicBezTo>
                    <a:pt x="2776" y="18777"/>
                    <a:pt x="2668" y="18561"/>
                    <a:pt x="2578" y="18326"/>
                  </a:cubicBezTo>
                  <a:cubicBezTo>
                    <a:pt x="2542" y="18218"/>
                    <a:pt x="2497" y="18083"/>
                    <a:pt x="2452" y="17957"/>
                  </a:cubicBezTo>
                  <a:lnTo>
                    <a:pt x="2326" y="17569"/>
                  </a:lnTo>
                  <a:cubicBezTo>
                    <a:pt x="2164" y="17056"/>
                    <a:pt x="2010" y="16533"/>
                    <a:pt x="1866" y="16019"/>
                  </a:cubicBezTo>
                  <a:cubicBezTo>
                    <a:pt x="1578" y="14973"/>
                    <a:pt x="1343" y="13919"/>
                    <a:pt x="1145" y="12855"/>
                  </a:cubicBezTo>
                  <a:cubicBezTo>
                    <a:pt x="947" y="11800"/>
                    <a:pt x="802" y="10728"/>
                    <a:pt x="694" y="9664"/>
                  </a:cubicBezTo>
                  <a:cubicBezTo>
                    <a:pt x="649" y="9123"/>
                    <a:pt x="604" y="8591"/>
                    <a:pt x="568" y="8051"/>
                  </a:cubicBezTo>
                  <a:lnTo>
                    <a:pt x="550" y="7645"/>
                  </a:lnTo>
                  <a:cubicBezTo>
                    <a:pt x="541" y="7510"/>
                    <a:pt x="541" y="7393"/>
                    <a:pt x="550" y="7266"/>
                  </a:cubicBezTo>
                  <a:cubicBezTo>
                    <a:pt x="559" y="7023"/>
                    <a:pt x="595" y="6771"/>
                    <a:pt x="676" y="6545"/>
                  </a:cubicBezTo>
                  <a:cubicBezTo>
                    <a:pt x="829" y="6086"/>
                    <a:pt x="1145" y="5698"/>
                    <a:pt x="1569" y="5419"/>
                  </a:cubicBezTo>
                  <a:cubicBezTo>
                    <a:pt x="2001" y="5121"/>
                    <a:pt x="2461" y="4851"/>
                    <a:pt x="2930" y="4598"/>
                  </a:cubicBezTo>
                  <a:cubicBezTo>
                    <a:pt x="3867" y="4094"/>
                    <a:pt x="4859" y="3661"/>
                    <a:pt x="5868" y="3291"/>
                  </a:cubicBezTo>
                  <a:cubicBezTo>
                    <a:pt x="7878" y="2543"/>
                    <a:pt x="9970" y="1984"/>
                    <a:pt x="12079" y="1525"/>
                  </a:cubicBezTo>
                  <a:cubicBezTo>
                    <a:pt x="14139" y="1077"/>
                    <a:pt x="16208" y="716"/>
                    <a:pt x="18293" y="414"/>
                  </a:cubicBezTo>
                  <a:close/>
                  <a:moveTo>
                    <a:pt x="18441" y="0"/>
                  </a:moveTo>
                  <a:cubicBezTo>
                    <a:pt x="18436" y="0"/>
                    <a:pt x="18430" y="1"/>
                    <a:pt x="18425" y="1"/>
                  </a:cubicBezTo>
                  <a:lnTo>
                    <a:pt x="18416" y="1"/>
                  </a:lnTo>
                  <a:cubicBezTo>
                    <a:pt x="16261" y="299"/>
                    <a:pt x="14116" y="650"/>
                    <a:pt x="11989" y="1101"/>
                  </a:cubicBezTo>
                  <a:cubicBezTo>
                    <a:pt x="9861" y="1543"/>
                    <a:pt x="7752" y="2092"/>
                    <a:pt x="5697" y="2832"/>
                  </a:cubicBezTo>
                  <a:cubicBezTo>
                    <a:pt x="4669" y="3201"/>
                    <a:pt x="3660" y="3634"/>
                    <a:pt x="2686" y="4148"/>
                  </a:cubicBezTo>
                  <a:cubicBezTo>
                    <a:pt x="2200" y="4400"/>
                    <a:pt x="1731" y="4679"/>
                    <a:pt x="1262" y="4995"/>
                  </a:cubicBezTo>
                  <a:cubicBezTo>
                    <a:pt x="784" y="5301"/>
                    <a:pt x="361" y="5797"/>
                    <a:pt x="171" y="6374"/>
                  </a:cubicBezTo>
                  <a:cubicBezTo>
                    <a:pt x="72" y="6653"/>
                    <a:pt x="18" y="6951"/>
                    <a:pt x="9" y="7239"/>
                  </a:cubicBezTo>
                  <a:cubicBezTo>
                    <a:pt x="0" y="7393"/>
                    <a:pt x="0" y="7537"/>
                    <a:pt x="9" y="7672"/>
                  </a:cubicBezTo>
                  <a:lnTo>
                    <a:pt x="27" y="8078"/>
                  </a:lnTo>
                  <a:cubicBezTo>
                    <a:pt x="54" y="8628"/>
                    <a:pt x="90" y="9168"/>
                    <a:pt x="135" y="9709"/>
                  </a:cubicBezTo>
                  <a:cubicBezTo>
                    <a:pt x="244" y="10800"/>
                    <a:pt x="379" y="11882"/>
                    <a:pt x="568" y="12963"/>
                  </a:cubicBezTo>
                  <a:cubicBezTo>
                    <a:pt x="757" y="14036"/>
                    <a:pt x="992" y="15118"/>
                    <a:pt x="1271" y="16172"/>
                  </a:cubicBezTo>
                  <a:cubicBezTo>
                    <a:pt x="1406" y="16704"/>
                    <a:pt x="1560" y="17236"/>
                    <a:pt x="1722" y="17759"/>
                  </a:cubicBezTo>
                  <a:lnTo>
                    <a:pt x="1848" y="18155"/>
                  </a:lnTo>
                  <a:cubicBezTo>
                    <a:pt x="1893" y="18281"/>
                    <a:pt x="1929" y="18408"/>
                    <a:pt x="1983" y="18552"/>
                  </a:cubicBezTo>
                  <a:cubicBezTo>
                    <a:pt x="2082" y="18831"/>
                    <a:pt x="2218" y="19111"/>
                    <a:pt x="2407" y="19354"/>
                  </a:cubicBezTo>
                  <a:cubicBezTo>
                    <a:pt x="2776" y="19859"/>
                    <a:pt x="3353" y="20192"/>
                    <a:pt x="3930" y="20346"/>
                  </a:cubicBezTo>
                  <a:cubicBezTo>
                    <a:pt x="4002" y="20364"/>
                    <a:pt x="4074" y="20382"/>
                    <a:pt x="4147" y="20400"/>
                  </a:cubicBezTo>
                  <a:lnTo>
                    <a:pt x="4354" y="20436"/>
                  </a:lnTo>
                  <a:lnTo>
                    <a:pt x="4760" y="20508"/>
                  </a:lnTo>
                  <a:cubicBezTo>
                    <a:pt x="5039" y="20562"/>
                    <a:pt x="5309" y="20589"/>
                    <a:pt x="5589" y="20625"/>
                  </a:cubicBezTo>
                  <a:cubicBezTo>
                    <a:pt x="6490" y="20728"/>
                    <a:pt x="7397" y="20765"/>
                    <a:pt x="8301" y="20765"/>
                  </a:cubicBezTo>
                  <a:cubicBezTo>
                    <a:pt x="8500" y="20765"/>
                    <a:pt x="8698" y="20763"/>
                    <a:pt x="8897" y="20760"/>
                  </a:cubicBezTo>
                  <a:cubicBezTo>
                    <a:pt x="9997" y="20742"/>
                    <a:pt x="11096" y="20670"/>
                    <a:pt x="12187" y="20544"/>
                  </a:cubicBezTo>
                  <a:cubicBezTo>
                    <a:pt x="12457" y="20526"/>
                    <a:pt x="12728" y="20490"/>
                    <a:pt x="12998" y="20454"/>
                  </a:cubicBezTo>
                  <a:lnTo>
                    <a:pt x="13819" y="20355"/>
                  </a:lnTo>
                  <a:cubicBezTo>
                    <a:pt x="14359" y="20273"/>
                    <a:pt x="14900" y="20210"/>
                    <a:pt x="15441" y="20120"/>
                  </a:cubicBezTo>
                  <a:cubicBezTo>
                    <a:pt x="16523" y="19949"/>
                    <a:pt x="17595" y="19742"/>
                    <a:pt x="18668" y="19516"/>
                  </a:cubicBezTo>
                  <a:cubicBezTo>
                    <a:pt x="19200" y="19399"/>
                    <a:pt x="19732" y="19264"/>
                    <a:pt x="20263" y="19147"/>
                  </a:cubicBezTo>
                  <a:cubicBezTo>
                    <a:pt x="20795" y="19012"/>
                    <a:pt x="21318" y="18876"/>
                    <a:pt x="21850" y="18723"/>
                  </a:cubicBezTo>
                  <a:lnTo>
                    <a:pt x="21859" y="18723"/>
                  </a:lnTo>
                  <a:cubicBezTo>
                    <a:pt x="21958" y="18696"/>
                    <a:pt x="22012" y="18597"/>
                    <a:pt x="21994" y="18498"/>
                  </a:cubicBezTo>
                  <a:cubicBezTo>
                    <a:pt x="21823" y="17741"/>
                    <a:pt x="21670" y="16983"/>
                    <a:pt x="21507" y="16217"/>
                  </a:cubicBezTo>
                  <a:lnTo>
                    <a:pt x="21057" y="13937"/>
                  </a:lnTo>
                  <a:cubicBezTo>
                    <a:pt x="20750" y="12413"/>
                    <a:pt x="20462" y="10881"/>
                    <a:pt x="20173" y="9358"/>
                  </a:cubicBezTo>
                  <a:cubicBezTo>
                    <a:pt x="19894" y="7825"/>
                    <a:pt x="19623" y="6302"/>
                    <a:pt x="19362" y="4770"/>
                  </a:cubicBezTo>
                  <a:lnTo>
                    <a:pt x="18983" y="2471"/>
                  </a:lnTo>
                  <a:cubicBezTo>
                    <a:pt x="18866" y="1696"/>
                    <a:pt x="18740" y="930"/>
                    <a:pt x="18632" y="163"/>
                  </a:cubicBezTo>
                  <a:cubicBezTo>
                    <a:pt x="18623" y="70"/>
                    <a:pt x="18535" y="0"/>
                    <a:pt x="184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30"/>
            <p:cNvSpPr/>
            <p:nvPr/>
          </p:nvSpPr>
          <p:spPr>
            <a:xfrm>
              <a:off x="4780825" y="3534300"/>
              <a:ext cx="393725" cy="234375"/>
            </a:xfrm>
            <a:custGeom>
              <a:avLst/>
              <a:gdLst/>
              <a:ahLst/>
              <a:cxnLst/>
              <a:rect l="l" t="t" r="r" b="b"/>
              <a:pathLst>
                <a:path w="15749" h="9375" extrusionOk="0">
                  <a:moveTo>
                    <a:pt x="9397" y="3441"/>
                  </a:moveTo>
                  <a:cubicBezTo>
                    <a:pt x="9426" y="3441"/>
                    <a:pt x="9456" y="3446"/>
                    <a:pt x="9484" y="3453"/>
                  </a:cubicBezTo>
                  <a:cubicBezTo>
                    <a:pt x="9511" y="3453"/>
                    <a:pt x="9538" y="3462"/>
                    <a:pt x="9565" y="3471"/>
                  </a:cubicBezTo>
                  <a:cubicBezTo>
                    <a:pt x="9781" y="3561"/>
                    <a:pt x="9862" y="3705"/>
                    <a:pt x="9808" y="3930"/>
                  </a:cubicBezTo>
                  <a:cubicBezTo>
                    <a:pt x="9765" y="4109"/>
                    <a:pt x="9683" y="4191"/>
                    <a:pt x="9539" y="4191"/>
                  </a:cubicBezTo>
                  <a:cubicBezTo>
                    <a:pt x="9501" y="4191"/>
                    <a:pt x="9459" y="4185"/>
                    <a:pt x="9412" y="4174"/>
                  </a:cubicBezTo>
                  <a:cubicBezTo>
                    <a:pt x="9267" y="4147"/>
                    <a:pt x="9186" y="4066"/>
                    <a:pt x="9168" y="3939"/>
                  </a:cubicBezTo>
                  <a:cubicBezTo>
                    <a:pt x="9159" y="3795"/>
                    <a:pt x="9159" y="3714"/>
                    <a:pt x="9159" y="3705"/>
                  </a:cubicBezTo>
                  <a:cubicBezTo>
                    <a:pt x="9207" y="3492"/>
                    <a:pt x="9303" y="3441"/>
                    <a:pt x="9397" y="3441"/>
                  </a:cubicBezTo>
                  <a:close/>
                  <a:moveTo>
                    <a:pt x="8451" y="3776"/>
                  </a:moveTo>
                  <a:cubicBezTo>
                    <a:pt x="8510" y="3776"/>
                    <a:pt x="8562" y="3781"/>
                    <a:pt x="8609" y="3786"/>
                  </a:cubicBezTo>
                  <a:cubicBezTo>
                    <a:pt x="8717" y="3813"/>
                    <a:pt x="8844" y="3885"/>
                    <a:pt x="8781" y="4147"/>
                  </a:cubicBezTo>
                  <a:cubicBezTo>
                    <a:pt x="8763" y="4183"/>
                    <a:pt x="8582" y="4336"/>
                    <a:pt x="7095" y="4733"/>
                  </a:cubicBezTo>
                  <a:cubicBezTo>
                    <a:pt x="6230" y="4952"/>
                    <a:pt x="5579" y="5062"/>
                    <a:pt x="5151" y="5062"/>
                  </a:cubicBezTo>
                  <a:cubicBezTo>
                    <a:pt x="5017" y="5062"/>
                    <a:pt x="4905" y="5052"/>
                    <a:pt x="4814" y="5030"/>
                  </a:cubicBezTo>
                  <a:cubicBezTo>
                    <a:pt x="4445" y="4949"/>
                    <a:pt x="4436" y="4769"/>
                    <a:pt x="4472" y="4616"/>
                  </a:cubicBezTo>
                  <a:cubicBezTo>
                    <a:pt x="4517" y="4435"/>
                    <a:pt x="4697" y="4336"/>
                    <a:pt x="5031" y="4300"/>
                  </a:cubicBezTo>
                  <a:cubicBezTo>
                    <a:pt x="5851" y="4237"/>
                    <a:pt x="6500" y="4156"/>
                    <a:pt x="6942" y="4066"/>
                  </a:cubicBezTo>
                  <a:cubicBezTo>
                    <a:pt x="7257" y="4003"/>
                    <a:pt x="7726" y="3903"/>
                    <a:pt x="8312" y="3786"/>
                  </a:cubicBezTo>
                  <a:cubicBezTo>
                    <a:pt x="8361" y="3779"/>
                    <a:pt x="8408" y="3776"/>
                    <a:pt x="8451" y="3776"/>
                  </a:cubicBezTo>
                  <a:close/>
                  <a:moveTo>
                    <a:pt x="587" y="3687"/>
                  </a:moveTo>
                  <a:lnTo>
                    <a:pt x="1" y="6238"/>
                  </a:lnTo>
                  <a:lnTo>
                    <a:pt x="1416" y="6563"/>
                  </a:lnTo>
                  <a:lnTo>
                    <a:pt x="2002" y="4012"/>
                  </a:lnTo>
                  <a:lnTo>
                    <a:pt x="587" y="3687"/>
                  </a:lnTo>
                  <a:close/>
                  <a:moveTo>
                    <a:pt x="13116" y="1235"/>
                  </a:moveTo>
                  <a:lnTo>
                    <a:pt x="12972" y="1289"/>
                  </a:lnTo>
                  <a:cubicBezTo>
                    <a:pt x="12008" y="1668"/>
                    <a:pt x="10556" y="2110"/>
                    <a:pt x="8654" y="2623"/>
                  </a:cubicBezTo>
                  <a:cubicBezTo>
                    <a:pt x="5806" y="3399"/>
                    <a:pt x="3922" y="3795"/>
                    <a:pt x="3075" y="3795"/>
                  </a:cubicBezTo>
                  <a:lnTo>
                    <a:pt x="3012" y="3795"/>
                  </a:lnTo>
                  <a:lnTo>
                    <a:pt x="2327" y="6770"/>
                  </a:lnTo>
                  <a:lnTo>
                    <a:pt x="11368" y="8843"/>
                  </a:lnTo>
                  <a:lnTo>
                    <a:pt x="13116" y="1235"/>
                  </a:lnTo>
                  <a:close/>
                  <a:moveTo>
                    <a:pt x="14288" y="0"/>
                  </a:moveTo>
                  <a:lnTo>
                    <a:pt x="12215" y="9041"/>
                  </a:lnTo>
                  <a:lnTo>
                    <a:pt x="13675" y="9375"/>
                  </a:lnTo>
                  <a:lnTo>
                    <a:pt x="15748" y="334"/>
                  </a:lnTo>
                  <a:lnTo>
                    <a:pt x="14288" y="0"/>
                  </a:lnTo>
                  <a:close/>
                </a:path>
              </a:pathLst>
            </a:custGeom>
            <a:solidFill>
              <a:srgbClr val="3C3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30"/>
            <p:cNvSpPr/>
            <p:nvPr/>
          </p:nvSpPr>
          <p:spPr>
            <a:xfrm>
              <a:off x="4772275" y="3553675"/>
              <a:ext cx="363275" cy="417375"/>
            </a:xfrm>
            <a:custGeom>
              <a:avLst/>
              <a:gdLst/>
              <a:ahLst/>
              <a:cxnLst/>
              <a:rect l="l" t="t" r="r" b="b"/>
              <a:pathLst>
                <a:path w="14531" h="16695" extrusionOk="0">
                  <a:moveTo>
                    <a:pt x="14531" y="1"/>
                  </a:moveTo>
                  <a:cubicBezTo>
                    <a:pt x="14279" y="172"/>
                    <a:pt x="13891" y="370"/>
                    <a:pt x="13350" y="587"/>
                  </a:cubicBezTo>
                  <a:lnTo>
                    <a:pt x="11646" y="7978"/>
                  </a:lnTo>
                  <a:lnTo>
                    <a:pt x="2759" y="5941"/>
                  </a:lnTo>
                  <a:lnTo>
                    <a:pt x="3318" y="3534"/>
                  </a:lnTo>
                  <a:lnTo>
                    <a:pt x="2254" y="3291"/>
                  </a:lnTo>
                  <a:lnTo>
                    <a:pt x="1704" y="5697"/>
                  </a:lnTo>
                  <a:lnTo>
                    <a:pt x="433" y="5400"/>
                  </a:lnTo>
                  <a:lnTo>
                    <a:pt x="109" y="6842"/>
                  </a:lnTo>
                  <a:lnTo>
                    <a:pt x="0" y="7311"/>
                  </a:lnTo>
                  <a:lnTo>
                    <a:pt x="2326" y="7852"/>
                  </a:lnTo>
                  <a:lnTo>
                    <a:pt x="2236" y="8248"/>
                  </a:lnTo>
                  <a:cubicBezTo>
                    <a:pt x="2984" y="8501"/>
                    <a:pt x="4507" y="9645"/>
                    <a:pt x="6797" y="11683"/>
                  </a:cubicBezTo>
                  <a:cubicBezTo>
                    <a:pt x="9014" y="13648"/>
                    <a:pt x="10384" y="15027"/>
                    <a:pt x="10907" y="15811"/>
                  </a:cubicBezTo>
                  <a:lnTo>
                    <a:pt x="10772" y="16397"/>
                  </a:lnTo>
                  <a:lnTo>
                    <a:pt x="12079" y="16694"/>
                  </a:lnTo>
                  <a:lnTo>
                    <a:pt x="13954" y="8510"/>
                  </a:lnTo>
                  <a:lnTo>
                    <a:pt x="12656" y="8203"/>
                  </a:lnTo>
                  <a:lnTo>
                    <a:pt x="14531" y="1"/>
                  </a:lnTo>
                  <a:close/>
                </a:path>
              </a:pathLst>
            </a:custGeom>
            <a:solidFill>
              <a:srgbClr val="3033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0"/>
            <p:cNvSpPr/>
            <p:nvPr/>
          </p:nvSpPr>
          <p:spPr>
            <a:xfrm>
              <a:off x="4702650" y="3626025"/>
              <a:ext cx="70775" cy="58375"/>
            </a:xfrm>
            <a:custGeom>
              <a:avLst/>
              <a:gdLst/>
              <a:ahLst/>
              <a:cxnLst/>
              <a:rect l="l" t="t" r="r" b="b"/>
              <a:pathLst>
                <a:path w="2831" h="2335" extrusionOk="0">
                  <a:moveTo>
                    <a:pt x="0" y="0"/>
                  </a:moveTo>
                  <a:lnTo>
                    <a:pt x="198" y="1118"/>
                  </a:lnTo>
                  <a:lnTo>
                    <a:pt x="325" y="1848"/>
                  </a:lnTo>
                  <a:lnTo>
                    <a:pt x="2443" y="2335"/>
                  </a:lnTo>
                  <a:lnTo>
                    <a:pt x="2831" y="6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30"/>
            <p:cNvSpPr/>
            <p:nvPr/>
          </p:nvSpPr>
          <p:spPr>
            <a:xfrm>
              <a:off x="4710750" y="3642250"/>
              <a:ext cx="82050" cy="82500"/>
            </a:xfrm>
            <a:custGeom>
              <a:avLst/>
              <a:gdLst/>
              <a:ahLst/>
              <a:cxnLst/>
              <a:rect l="l" t="t" r="r" b="b"/>
              <a:pathLst>
                <a:path w="3282" h="3300" extrusionOk="0">
                  <a:moveTo>
                    <a:pt x="2507" y="0"/>
                  </a:moveTo>
                  <a:lnTo>
                    <a:pt x="2119" y="1686"/>
                  </a:lnTo>
                  <a:lnTo>
                    <a:pt x="1" y="1199"/>
                  </a:lnTo>
                  <a:lnTo>
                    <a:pt x="298" y="2776"/>
                  </a:lnTo>
                  <a:lnTo>
                    <a:pt x="2570" y="3299"/>
                  </a:lnTo>
                  <a:lnTo>
                    <a:pt x="2894" y="1857"/>
                  </a:lnTo>
                  <a:lnTo>
                    <a:pt x="3282" y="180"/>
                  </a:lnTo>
                  <a:lnTo>
                    <a:pt x="2507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0"/>
            <p:cNvSpPr/>
            <p:nvPr/>
          </p:nvSpPr>
          <p:spPr>
            <a:xfrm>
              <a:off x="4889225" y="3618300"/>
              <a:ext cx="140200" cy="44575"/>
            </a:xfrm>
            <a:custGeom>
              <a:avLst/>
              <a:gdLst/>
              <a:ahLst/>
              <a:cxnLst/>
              <a:rect l="l" t="t" r="r" b="b"/>
              <a:pathLst>
                <a:path w="5608" h="1783" extrusionOk="0">
                  <a:moveTo>
                    <a:pt x="5066" y="0"/>
                  </a:moveTo>
                  <a:cubicBezTo>
                    <a:pt x="4904" y="0"/>
                    <a:pt x="4798" y="107"/>
                    <a:pt x="4751" y="327"/>
                  </a:cubicBezTo>
                  <a:cubicBezTo>
                    <a:pt x="4751" y="336"/>
                    <a:pt x="4751" y="426"/>
                    <a:pt x="4751" y="579"/>
                  </a:cubicBezTo>
                  <a:cubicBezTo>
                    <a:pt x="4778" y="751"/>
                    <a:pt x="4886" y="850"/>
                    <a:pt x="5057" y="895"/>
                  </a:cubicBezTo>
                  <a:cubicBezTo>
                    <a:pt x="5106" y="907"/>
                    <a:pt x="5152" y="913"/>
                    <a:pt x="5194" y="913"/>
                  </a:cubicBezTo>
                  <a:cubicBezTo>
                    <a:pt x="5379" y="913"/>
                    <a:pt x="5500" y="801"/>
                    <a:pt x="5544" y="588"/>
                  </a:cubicBezTo>
                  <a:cubicBezTo>
                    <a:pt x="5607" y="318"/>
                    <a:pt x="5508" y="138"/>
                    <a:pt x="5256" y="39"/>
                  </a:cubicBezTo>
                  <a:cubicBezTo>
                    <a:pt x="5186" y="13"/>
                    <a:pt x="5123" y="0"/>
                    <a:pt x="5066" y="0"/>
                  </a:cubicBezTo>
                  <a:close/>
                  <a:moveTo>
                    <a:pt x="4110" y="337"/>
                  </a:moveTo>
                  <a:cubicBezTo>
                    <a:pt x="4066" y="337"/>
                    <a:pt x="4018" y="340"/>
                    <a:pt x="3967" y="345"/>
                  </a:cubicBezTo>
                  <a:cubicBezTo>
                    <a:pt x="3372" y="471"/>
                    <a:pt x="2912" y="561"/>
                    <a:pt x="2588" y="625"/>
                  </a:cubicBezTo>
                  <a:cubicBezTo>
                    <a:pt x="2146" y="724"/>
                    <a:pt x="1506" y="805"/>
                    <a:pt x="686" y="868"/>
                  </a:cubicBezTo>
                  <a:cubicBezTo>
                    <a:pt x="316" y="904"/>
                    <a:pt x="109" y="1021"/>
                    <a:pt x="64" y="1237"/>
                  </a:cubicBezTo>
                  <a:cubicBezTo>
                    <a:pt x="1" y="1508"/>
                    <a:pt x="136" y="1670"/>
                    <a:pt x="460" y="1751"/>
                  </a:cubicBezTo>
                  <a:cubicBezTo>
                    <a:pt x="551" y="1772"/>
                    <a:pt x="662" y="1782"/>
                    <a:pt x="792" y="1782"/>
                  </a:cubicBezTo>
                  <a:cubicBezTo>
                    <a:pt x="1230" y="1782"/>
                    <a:pt x="1890" y="1667"/>
                    <a:pt x="2786" y="1445"/>
                  </a:cubicBezTo>
                  <a:cubicBezTo>
                    <a:pt x="3913" y="1147"/>
                    <a:pt x="4490" y="931"/>
                    <a:pt x="4517" y="805"/>
                  </a:cubicBezTo>
                  <a:cubicBezTo>
                    <a:pt x="4589" y="493"/>
                    <a:pt x="4455" y="337"/>
                    <a:pt x="4110" y="337"/>
                  </a:cubicBezTo>
                  <a:close/>
                </a:path>
              </a:pathLst>
            </a:custGeom>
            <a:solidFill>
              <a:srgbClr val="4547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0"/>
            <p:cNvSpPr/>
            <p:nvPr/>
          </p:nvSpPr>
          <p:spPr>
            <a:xfrm>
              <a:off x="5118850" y="3528450"/>
              <a:ext cx="709650" cy="395050"/>
            </a:xfrm>
            <a:custGeom>
              <a:avLst/>
              <a:gdLst/>
              <a:ahLst/>
              <a:cxnLst/>
              <a:rect l="l" t="t" r="r" b="b"/>
              <a:pathLst>
                <a:path w="28386" h="15802" extrusionOk="0">
                  <a:moveTo>
                    <a:pt x="4413" y="2577"/>
                  </a:moveTo>
                  <a:cubicBezTo>
                    <a:pt x="4514" y="2577"/>
                    <a:pt x="4667" y="2596"/>
                    <a:pt x="4895" y="2650"/>
                  </a:cubicBezTo>
                  <a:cubicBezTo>
                    <a:pt x="4986" y="2668"/>
                    <a:pt x="5085" y="2695"/>
                    <a:pt x="5193" y="2722"/>
                  </a:cubicBezTo>
                  <a:cubicBezTo>
                    <a:pt x="5833" y="2912"/>
                    <a:pt x="7771" y="3497"/>
                    <a:pt x="10944" y="4462"/>
                  </a:cubicBezTo>
                  <a:cubicBezTo>
                    <a:pt x="13432" y="5219"/>
                    <a:pt x="15865" y="5922"/>
                    <a:pt x="18164" y="6553"/>
                  </a:cubicBezTo>
                  <a:cubicBezTo>
                    <a:pt x="19137" y="6878"/>
                    <a:pt x="19579" y="7283"/>
                    <a:pt x="19471" y="7752"/>
                  </a:cubicBezTo>
                  <a:cubicBezTo>
                    <a:pt x="19426" y="7923"/>
                    <a:pt x="19327" y="8067"/>
                    <a:pt x="19155" y="8185"/>
                  </a:cubicBezTo>
                  <a:cubicBezTo>
                    <a:pt x="19012" y="8280"/>
                    <a:pt x="18869" y="8324"/>
                    <a:pt x="18725" y="8324"/>
                  </a:cubicBezTo>
                  <a:cubicBezTo>
                    <a:pt x="18679" y="8324"/>
                    <a:pt x="18633" y="8320"/>
                    <a:pt x="18588" y="8311"/>
                  </a:cubicBezTo>
                  <a:cubicBezTo>
                    <a:pt x="13179" y="6652"/>
                    <a:pt x="10241" y="5769"/>
                    <a:pt x="9862" y="5670"/>
                  </a:cubicBezTo>
                  <a:cubicBezTo>
                    <a:pt x="6752" y="4777"/>
                    <a:pt x="4922" y="4219"/>
                    <a:pt x="4436" y="4002"/>
                  </a:cubicBezTo>
                  <a:cubicBezTo>
                    <a:pt x="4030" y="3822"/>
                    <a:pt x="3868" y="3552"/>
                    <a:pt x="3958" y="3173"/>
                  </a:cubicBezTo>
                  <a:cubicBezTo>
                    <a:pt x="4030" y="2848"/>
                    <a:pt x="4138" y="2659"/>
                    <a:pt x="4273" y="2596"/>
                  </a:cubicBezTo>
                  <a:cubicBezTo>
                    <a:pt x="4302" y="2585"/>
                    <a:pt x="4346" y="2577"/>
                    <a:pt x="4413" y="2577"/>
                  </a:cubicBezTo>
                  <a:close/>
                  <a:moveTo>
                    <a:pt x="2200" y="0"/>
                  </a:moveTo>
                  <a:lnTo>
                    <a:pt x="1" y="9573"/>
                  </a:lnTo>
                  <a:lnTo>
                    <a:pt x="27133" y="15801"/>
                  </a:lnTo>
                  <a:lnTo>
                    <a:pt x="27151" y="15729"/>
                  </a:lnTo>
                  <a:cubicBezTo>
                    <a:pt x="27619" y="13755"/>
                    <a:pt x="27971" y="11718"/>
                    <a:pt x="28196" y="9699"/>
                  </a:cubicBezTo>
                  <a:cubicBezTo>
                    <a:pt x="28386" y="8825"/>
                    <a:pt x="27926" y="8248"/>
                    <a:pt x="26853" y="7977"/>
                  </a:cubicBezTo>
                  <a:cubicBezTo>
                    <a:pt x="18768" y="5048"/>
                    <a:pt x="10493" y="2371"/>
                    <a:pt x="2272" y="27"/>
                  </a:cubicBezTo>
                  <a:lnTo>
                    <a:pt x="2200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0"/>
            <p:cNvSpPr/>
            <p:nvPr/>
          </p:nvSpPr>
          <p:spPr>
            <a:xfrm>
              <a:off x="5213500" y="3590975"/>
              <a:ext cx="396875" cy="147475"/>
            </a:xfrm>
            <a:custGeom>
              <a:avLst/>
              <a:gdLst/>
              <a:ahLst/>
              <a:cxnLst/>
              <a:rect l="l" t="t" r="r" b="b"/>
              <a:pathLst>
                <a:path w="15875" h="5899" extrusionOk="0">
                  <a:moveTo>
                    <a:pt x="630" y="1"/>
                  </a:moveTo>
                  <a:cubicBezTo>
                    <a:pt x="562" y="1"/>
                    <a:pt x="505" y="8"/>
                    <a:pt x="460" y="23"/>
                  </a:cubicBezTo>
                  <a:cubicBezTo>
                    <a:pt x="298" y="95"/>
                    <a:pt x="181" y="302"/>
                    <a:pt x="100" y="663"/>
                  </a:cubicBezTo>
                  <a:cubicBezTo>
                    <a:pt x="1" y="1078"/>
                    <a:pt x="172" y="1384"/>
                    <a:pt x="623" y="1573"/>
                  </a:cubicBezTo>
                  <a:cubicBezTo>
                    <a:pt x="1118" y="1799"/>
                    <a:pt x="2921" y="2349"/>
                    <a:pt x="6049" y="3241"/>
                  </a:cubicBezTo>
                  <a:cubicBezTo>
                    <a:pt x="6437" y="3340"/>
                    <a:pt x="9348" y="4223"/>
                    <a:pt x="14784" y="5882"/>
                  </a:cubicBezTo>
                  <a:cubicBezTo>
                    <a:pt x="14838" y="5893"/>
                    <a:pt x="14891" y="5899"/>
                    <a:pt x="14944" y="5899"/>
                  </a:cubicBezTo>
                  <a:cubicBezTo>
                    <a:pt x="15103" y="5899"/>
                    <a:pt x="15257" y="5848"/>
                    <a:pt x="15405" y="5747"/>
                  </a:cubicBezTo>
                  <a:cubicBezTo>
                    <a:pt x="15595" y="5621"/>
                    <a:pt x="15712" y="5458"/>
                    <a:pt x="15757" y="5269"/>
                  </a:cubicBezTo>
                  <a:cubicBezTo>
                    <a:pt x="15874" y="4755"/>
                    <a:pt x="15424" y="4323"/>
                    <a:pt x="14405" y="3980"/>
                  </a:cubicBezTo>
                  <a:cubicBezTo>
                    <a:pt x="12088" y="3349"/>
                    <a:pt x="9682" y="2646"/>
                    <a:pt x="7176" y="1889"/>
                  </a:cubicBezTo>
                  <a:cubicBezTo>
                    <a:pt x="3976" y="915"/>
                    <a:pt x="2065" y="329"/>
                    <a:pt x="1425" y="149"/>
                  </a:cubicBezTo>
                  <a:cubicBezTo>
                    <a:pt x="1073" y="51"/>
                    <a:pt x="810" y="1"/>
                    <a:pt x="6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0"/>
            <p:cNvSpPr/>
            <p:nvPr/>
          </p:nvSpPr>
          <p:spPr>
            <a:xfrm>
              <a:off x="5070850" y="3766400"/>
              <a:ext cx="724975" cy="311175"/>
            </a:xfrm>
            <a:custGeom>
              <a:avLst/>
              <a:gdLst/>
              <a:ahLst/>
              <a:cxnLst/>
              <a:rect l="l" t="t" r="r" b="b"/>
              <a:pathLst>
                <a:path w="28999" h="12447" extrusionOk="0">
                  <a:moveTo>
                    <a:pt x="2011" y="1"/>
                  </a:moveTo>
                  <a:lnTo>
                    <a:pt x="136" y="8185"/>
                  </a:lnTo>
                  <a:lnTo>
                    <a:pt x="1" y="8753"/>
                  </a:lnTo>
                  <a:cubicBezTo>
                    <a:pt x="8672" y="10592"/>
                    <a:pt x="17172" y="11818"/>
                    <a:pt x="25501" y="12413"/>
                  </a:cubicBezTo>
                  <a:cubicBezTo>
                    <a:pt x="25660" y="12435"/>
                    <a:pt x="25809" y="12446"/>
                    <a:pt x="25949" y="12446"/>
                  </a:cubicBezTo>
                  <a:cubicBezTo>
                    <a:pt x="26720" y="12446"/>
                    <a:pt x="27220" y="12112"/>
                    <a:pt x="27448" y="11448"/>
                  </a:cubicBezTo>
                  <a:cubicBezTo>
                    <a:pt x="28061" y="9718"/>
                    <a:pt x="28575" y="7969"/>
                    <a:pt x="28999" y="6193"/>
                  </a:cubicBezTo>
                  <a:lnTo>
                    <a:pt x="2011" y="1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0"/>
            <p:cNvSpPr/>
            <p:nvPr/>
          </p:nvSpPr>
          <p:spPr>
            <a:xfrm>
              <a:off x="4697000" y="3525875"/>
              <a:ext cx="1131500" cy="555150"/>
            </a:xfrm>
            <a:custGeom>
              <a:avLst/>
              <a:gdLst/>
              <a:ahLst/>
              <a:cxnLst/>
              <a:rect l="l" t="t" r="r" b="b"/>
              <a:pathLst>
                <a:path w="45260" h="22206" extrusionOk="0">
                  <a:moveTo>
                    <a:pt x="19277" y="430"/>
                  </a:moveTo>
                  <a:cubicBezTo>
                    <a:pt x="20268" y="625"/>
                    <a:pt x="21223" y="951"/>
                    <a:pt x="22193" y="1230"/>
                  </a:cubicBezTo>
                  <a:cubicBezTo>
                    <a:pt x="23221" y="1545"/>
                    <a:pt x="24248" y="1852"/>
                    <a:pt x="25276" y="2185"/>
                  </a:cubicBezTo>
                  <a:cubicBezTo>
                    <a:pt x="27331" y="2834"/>
                    <a:pt x="29377" y="3501"/>
                    <a:pt x="31414" y="4177"/>
                  </a:cubicBezTo>
                  <a:cubicBezTo>
                    <a:pt x="33460" y="4844"/>
                    <a:pt x="35489" y="5565"/>
                    <a:pt x="37544" y="6205"/>
                  </a:cubicBezTo>
                  <a:cubicBezTo>
                    <a:pt x="39599" y="6836"/>
                    <a:pt x="41627" y="7567"/>
                    <a:pt x="43637" y="8315"/>
                  </a:cubicBezTo>
                  <a:lnTo>
                    <a:pt x="43655" y="8324"/>
                  </a:lnTo>
                  <a:cubicBezTo>
                    <a:pt x="44016" y="8423"/>
                    <a:pt x="44367" y="8567"/>
                    <a:pt x="44602" y="8810"/>
                  </a:cubicBezTo>
                  <a:cubicBezTo>
                    <a:pt x="44710" y="8937"/>
                    <a:pt x="44782" y="9081"/>
                    <a:pt x="44818" y="9234"/>
                  </a:cubicBezTo>
                  <a:cubicBezTo>
                    <a:pt x="44845" y="9396"/>
                    <a:pt x="44836" y="9568"/>
                    <a:pt x="44800" y="9739"/>
                  </a:cubicBezTo>
                  <a:cubicBezTo>
                    <a:pt x="44791" y="9748"/>
                    <a:pt x="44791" y="9748"/>
                    <a:pt x="44791" y="9757"/>
                  </a:cubicBezTo>
                  <a:cubicBezTo>
                    <a:pt x="44728" y="10262"/>
                    <a:pt x="44665" y="10766"/>
                    <a:pt x="44593" y="11271"/>
                  </a:cubicBezTo>
                  <a:lnTo>
                    <a:pt x="44358" y="12777"/>
                  </a:lnTo>
                  <a:cubicBezTo>
                    <a:pt x="44268" y="13281"/>
                    <a:pt x="44196" y="13777"/>
                    <a:pt x="44097" y="14282"/>
                  </a:cubicBezTo>
                  <a:cubicBezTo>
                    <a:pt x="44016" y="14778"/>
                    <a:pt x="43908" y="15282"/>
                    <a:pt x="43799" y="15778"/>
                  </a:cubicBezTo>
                  <a:cubicBezTo>
                    <a:pt x="43637" y="16454"/>
                    <a:pt x="43457" y="17130"/>
                    <a:pt x="43259" y="17797"/>
                  </a:cubicBezTo>
                  <a:cubicBezTo>
                    <a:pt x="43051" y="18473"/>
                    <a:pt x="42853" y="19140"/>
                    <a:pt x="42646" y="19807"/>
                  </a:cubicBezTo>
                  <a:cubicBezTo>
                    <a:pt x="42546" y="20141"/>
                    <a:pt x="42438" y="20474"/>
                    <a:pt x="42321" y="20808"/>
                  </a:cubicBezTo>
                  <a:cubicBezTo>
                    <a:pt x="42294" y="20889"/>
                    <a:pt x="42267" y="20970"/>
                    <a:pt x="42240" y="21051"/>
                  </a:cubicBezTo>
                  <a:cubicBezTo>
                    <a:pt x="42213" y="21123"/>
                    <a:pt x="42177" y="21196"/>
                    <a:pt x="42141" y="21268"/>
                  </a:cubicBezTo>
                  <a:cubicBezTo>
                    <a:pt x="42069" y="21412"/>
                    <a:pt x="41970" y="21529"/>
                    <a:pt x="41852" y="21628"/>
                  </a:cubicBezTo>
                  <a:cubicBezTo>
                    <a:pt x="41618" y="21827"/>
                    <a:pt x="41294" y="21917"/>
                    <a:pt x="40969" y="21935"/>
                  </a:cubicBezTo>
                  <a:cubicBezTo>
                    <a:pt x="40798" y="21935"/>
                    <a:pt x="40636" y="21926"/>
                    <a:pt x="40455" y="21908"/>
                  </a:cubicBezTo>
                  <a:lnTo>
                    <a:pt x="39932" y="21872"/>
                  </a:lnTo>
                  <a:cubicBezTo>
                    <a:pt x="38526" y="21799"/>
                    <a:pt x="37138" y="21673"/>
                    <a:pt x="35741" y="21538"/>
                  </a:cubicBezTo>
                  <a:cubicBezTo>
                    <a:pt x="34344" y="21385"/>
                    <a:pt x="32947" y="21241"/>
                    <a:pt x="31559" y="21051"/>
                  </a:cubicBezTo>
                  <a:cubicBezTo>
                    <a:pt x="30864" y="20961"/>
                    <a:pt x="30170" y="20853"/>
                    <a:pt x="29485" y="20754"/>
                  </a:cubicBezTo>
                  <a:cubicBezTo>
                    <a:pt x="28791" y="20646"/>
                    <a:pt x="28097" y="20547"/>
                    <a:pt x="27403" y="20438"/>
                  </a:cubicBezTo>
                  <a:cubicBezTo>
                    <a:pt x="26015" y="20222"/>
                    <a:pt x="24636" y="19988"/>
                    <a:pt x="23257" y="19753"/>
                  </a:cubicBezTo>
                  <a:cubicBezTo>
                    <a:pt x="20562" y="19287"/>
                    <a:pt x="17868" y="18768"/>
                    <a:pt x="15191" y="18224"/>
                  </a:cubicBezTo>
                  <a:lnTo>
                    <a:pt x="15191" y="18224"/>
                  </a:lnTo>
                  <a:lnTo>
                    <a:pt x="15279" y="17851"/>
                  </a:lnTo>
                  <a:cubicBezTo>
                    <a:pt x="15297" y="17743"/>
                    <a:pt x="15234" y="17644"/>
                    <a:pt x="15135" y="17617"/>
                  </a:cubicBezTo>
                  <a:lnTo>
                    <a:pt x="14017" y="17362"/>
                  </a:lnTo>
                  <a:lnTo>
                    <a:pt x="14017" y="17362"/>
                  </a:lnTo>
                  <a:lnTo>
                    <a:pt x="14108" y="16968"/>
                  </a:lnTo>
                  <a:lnTo>
                    <a:pt x="14108" y="16959"/>
                  </a:lnTo>
                  <a:cubicBezTo>
                    <a:pt x="14117" y="16905"/>
                    <a:pt x="14108" y="16860"/>
                    <a:pt x="14081" y="16815"/>
                  </a:cubicBezTo>
                  <a:cubicBezTo>
                    <a:pt x="13774" y="16409"/>
                    <a:pt x="13441" y="16058"/>
                    <a:pt x="13098" y="15706"/>
                  </a:cubicBezTo>
                  <a:cubicBezTo>
                    <a:pt x="12756" y="15364"/>
                    <a:pt x="12413" y="15030"/>
                    <a:pt x="12061" y="14697"/>
                  </a:cubicBezTo>
                  <a:cubicBezTo>
                    <a:pt x="11349" y="14039"/>
                    <a:pt x="10628" y="13399"/>
                    <a:pt x="9907" y="12759"/>
                  </a:cubicBezTo>
                  <a:cubicBezTo>
                    <a:pt x="9177" y="12119"/>
                    <a:pt x="8447" y="11497"/>
                    <a:pt x="7708" y="10866"/>
                  </a:cubicBezTo>
                  <a:cubicBezTo>
                    <a:pt x="7338" y="10559"/>
                    <a:pt x="6969" y="10244"/>
                    <a:pt x="6581" y="9946"/>
                  </a:cubicBezTo>
                  <a:cubicBezTo>
                    <a:pt x="6392" y="9802"/>
                    <a:pt x="6184" y="9658"/>
                    <a:pt x="5977" y="9532"/>
                  </a:cubicBezTo>
                  <a:cubicBezTo>
                    <a:pt x="5818" y="9428"/>
                    <a:pt x="5653" y="9329"/>
                    <a:pt x="5471" y="9244"/>
                  </a:cubicBezTo>
                  <a:lnTo>
                    <a:pt x="5471" y="9244"/>
                  </a:lnTo>
                  <a:cubicBezTo>
                    <a:pt x="5490" y="9164"/>
                    <a:pt x="5510" y="9082"/>
                    <a:pt x="5526" y="9000"/>
                  </a:cubicBezTo>
                  <a:lnTo>
                    <a:pt x="5535" y="8955"/>
                  </a:lnTo>
                  <a:cubicBezTo>
                    <a:pt x="5535" y="8946"/>
                    <a:pt x="5535" y="8937"/>
                    <a:pt x="5535" y="8928"/>
                  </a:cubicBezTo>
                  <a:cubicBezTo>
                    <a:pt x="5535" y="8838"/>
                    <a:pt x="5463" y="8774"/>
                    <a:pt x="5382" y="8774"/>
                  </a:cubicBezTo>
                  <a:cubicBezTo>
                    <a:pt x="5175" y="8774"/>
                    <a:pt x="4976" y="8747"/>
                    <a:pt x="4778" y="8720"/>
                  </a:cubicBezTo>
                  <a:cubicBezTo>
                    <a:pt x="4580" y="8693"/>
                    <a:pt x="4382" y="8657"/>
                    <a:pt x="4192" y="8612"/>
                  </a:cubicBezTo>
                  <a:cubicBezTo>
                    <a:pt x="3994" y="8567"/>
                    <a:pt x="3805" y="8513"/>
                    <a:pt x="3615" y="8450"/>
                  </a:cubicBezTo>
                  <a:cubicBezTo>
                    <a:pt x="3488" y="8413"/>
                    <a:pt x="3360" y="8369"/>
                    <a:pt x="3236" y="8316"/>
                  </a:cubicBezTo>
                  <a:lnTo>
                    <a:pt x="3236" y="8316"/>
                  </a:lnTo>
                  <a:lnTo>
                    <a:pt x="3309" y="7999"/>
                  </a:lnTo>
                  <a:lnTo>
                    <a:pt x="3318" y="7963"/>
                  </a:lnTo>
                  <a:cubicBezTo>
                    <a:pt x="3318" y="7954"/>
                    <a:pt x="3318" y="7945"/>
                    <a:pt x="3318" y="7936"/>
                  </a:cubicBezTo>
                  <a:cubicBezTo>
                    <a:pt x="3318" y="7846"/>
                    <a:pt x="3255" y="7765"/>
                    <a:pt x="3165" y="7765"/>
                  </a:cubicBezTo>
                  <a:cubicBezTo>
                    <a:pt x="2966" y="7756"/>
                    <a:pt x="2768" y="7729"/>
                    <a:pt x="2579" y="7702"/>
                  </a:cubicBezTo>
                  <a:cubicBezTo>
                    <a:pt x="2390" y="7666"/>
                    <a:pt x="2200" y="7630"/>
                    <a:pt x="2011" y="7585"/>
                  </a:cubicBezTo>
                  <a:cubicBezTo>
                    <a:pt x="1680" y="7506"/>
                    <a:pt x="1350" y="7420"/>
                    <a:pt x="1031" y="7298"/>
                  </a:cubicBezTo>
                  <a:lnTo>
                    <a:pt x="1031" y="7298"/>
                  </a:lnTo>
                  <a:cubicBezTo>
                    <a:pt x="992" y="6753"/>
                    <a:pt x="915" y="6209"/>
                    <a:pt x="821" y="5665"/>
                  </a:cubicBezTo>
                  <a:cubicBezTo>
                    <a:pt x="746" y="5190"/>
                    <a:pt x="677" y="4708"/>
                    <a:pt x="519" y="4242"/>
                  </a:cubicBezTo>
                  <a:lnTo>
                    <a:pt x="519" y="4242"/>
                  </a:lnTo>
                  <a:cubicBezTo>
                    <a:pt x="712" y="4272"/>
                    <a:pt x="903" y="4309"/>
                    <a:pt x="1092" y="4349"/>
                  </a:cubicBezTo>
                  <a:cubicBezTo>
                    <a:pt x="1398" y="4403"/>
                    <a:pt x="1695" y="4475"/>
                    <a:pt x="1993" y="4547"/>
                  </a:cubicBezTo>
                  <a:cubicBezTo>
                    <a:pt x="2597" y="4691"/>
                    <a:pt x="3201" y="4844"/>
                    <a:pt x="3787" y="5025"/>
                  </a:cubicBezTo>
                  <a:lnTo>
                    <a:pt x="3805" y="5025"/>
                  </a:lnTo>
                  <a:cubicBezTo>
                    <a:pt x="3820" y="5029"/>
                    <a:pt x="3836" y="5031"/>
                    <a:pt x="3851" y="5031"/>
                  </a:cubicBezTo>
                  <a:cubicBezTo>
                    <a:pt x="3931" y="5031"/>
                    <a:pt x="3998" y="4973"/>
                    <a:pt x="4021" y="4889"/>
                  </a:cubicBezTo>
                  <a:lnTo>
                    <a:pt x="4021" y="4880"/>
                  </a:lnTo>
                  <a:lnTo>
                    <a:pt x="4148" y="4317"/>
                  </a:lnTo>
                  <a:lnTo>
                    <a:pt x="4148" y="4317"/>
                  </a:lnTo>
                  <a:cubicBezTo>
                    <a:pt x="4481" y="4347"/>
                    <a:pt x="4813" y="4416"/>
                    <a:pt x="5139" y="4484"/>
                  </a:cubicBezTo>
                  <a:cubicBezTo>
                    <a:pt x="5526" y="4583"/>
                    <a:pt x="5905" y="4682"/>
                    <a:pt x="6284" y="4835"/>
                  </a:cubicBezTo>
                  <a:cubicBezTo>
                    <a:pt x="6293" y="4844"/>
                    <a:pt x="6302" y="4844"/>
                    <a:pt x="6311" y="4844"/>
                  </a:cubicBezTo>
                  <a:cubicBezTo>
                    <a:pt x="6322" y="4847"/>
                    <a:pt x="6334" y="4848"/>
                    <a:pt x="6345" y="4848"/>
                  </a:cubicBezTo>
                  <a:cubicBezTo>
                    <a:pt x="6421" y="4848"/>
                    <a:pt x="6485" y="4797"/>
                    <a:pt x="6509" y="4718"/>
                  </a:cubicBezTo>
                  <a:lnTo>
                    <a:pt x="6509" y="4691"/>
                  </a:lnTo>
                  <a:lnTo>
                    <a:pt x="6584" y="4392"/>
                  </a:lnTo>
                  <a:lnTo>
                    <a:pt x="6584" y="4392"/>
                  </a:lnTo>
                  <a:cubicBezTo>
                    <a:pt x="7031" y="4355"/>
                    <a:pt x="7460" y="4267"/>
                    <a:pt x="7888" y="4186"/>
                  </a:cubicBezTo>
                  <a:cubicBezTo>
                    <a:pt x="8366" y="4087"/>
                    <a:pt x="8834" y="3970"/>
                    <a:pt x="9303" y="3862"/>
                  </a:cubicBezTo>
                  <a:cubicBezTo>
                    <a:pt x="9781" y="3745"/>
                    <a:pt x="10250" y="3627"/>
                    <a:pt x="10718" y="3501"/>
                  </a:cubicBezTo>
                  <a:lnTo>
                    <a:pt x="12116" y="3132"/>
                  </a:lnTo>
                  <a:cubicBezTo>
                    <a:pt x="13053" y="2888"/>
                    <a:pt x="13981" y="2627"/>
                    <a:pt x="14919" y="2348"/>
                  </a:cubicBezTo>
                  <a:cubicBezTo>
                    <a:pt x="15379" y="2203"/>
                    <a:pt x="15838" y="2050"/>
                    <a:pt x="16298" y="1888"/>
                  </a:cubicBezTo>
                  <a:cubicBezTo>
                    <a:pt x="16758" y="1717"/>
                    <a:pt x="17217" y="1545"/>
                    <a:pt x="17659" y="1275"/>
                  </a:cubicBezTo>
                  <a:cubicBezTo>
                    <a:pt x="17695" y="1248"/>
                    <a:pt x="17722" y="1212"/>
                    <a:pt x="17731" y="1167"/>
                  </a:cubicBezTo>
                  <a:lnTo>
                    <a:pt x="17731" y="1158"/>
                  </a:lnTo>
                  <a:lnTo>
                    <a:pt x="17858" y="621"/>
                  </a:lnTo>
                  <a:lnTo>
                    <a:pt x="17858" y="621"/>
                  </a:lnTo>
                  <a:cubicBezTo>
                    <a:pt x="18019" y="634"/>
                    <a:pt x="18172" y="666"/>
                    <a:pt x="18326" y="698"/>
                  </a:cubicBezTo>
                  <a:cubicBezTo>
                    <a:pt x="18542" y="761"/>
                    <a:pt x="18759" y="824"/>
                    <a:pt x="18966" y="923"/>
                  </a:cubicBezTo>
                  <a:cubicBezTo>
                    <a:pt x="18975" y="923"/>
                    <a:pt x="18984" y="932"/>
                    <a:pt x="19002" y="932"/>
                  </a:cubicBezTo>
                  <a:cubicBezTo>
                    <a:pt x="19013" y="935"/>
                    <a:pt x="19023" y="936"/>
                    <a:pt x="19034" y="936"/>
                  </a:cubicBezTo>
                  <a:cubicBezTo>
                    <a:pt x="19103" y="936"/>
                    <a:pt x="19168" y="886"/>
                    <a:pt x="19191" y="815"/>
                  </a:cubicBezTo>
                  <a:lnTo>
                    <a:pt x="19200" y="779"/>
                  </a:lnTo>
                  <a:lnTo>
                    <a:pt x="19277" y="430"/>
                  </a:lnTo>
                  <a:close/>
                  <a:moveTo>
                    <a:pt x="19118" y="0"/>
                  </a:moveTo>
                  <a:cubicBezTo>
                    <a:pt x="19034" y="0"/>
                    <a:pt x="18964" y="53"/>
                    <a:pt x="18948" y="139"/>
                  </a:cubicBezTo>
                  <a:lnTo>
                    <a:pt x="18939" y="157"/>
                  </a:lnTo>
                  <a:lnTo>
                    <a:pt x="18855" y="537"/>
                  </a:lnTo>
                  <a:lnTo>
                    <a:pt x="18855" y="537"/>
                  </a:lnTo>
                  <a:cubicBezTo>
                    <a:pt x="18695" y="524"/>
                    <a:pt x="18535" y="496"/>
                    <a:pt x="18380" y="464"/>
                  </a:cubicBezTo>
                  <a:cubicBezTo>
                    <a:pt x="18164" y="410"/>
                    <a:pt x="17948" y="355"/>
                    <a:pt x="17749" y="238"/>
                  </a:cubicBezTo>
                  <a:cubicBezTo>
                    <a:pt x="17731" y="238"/>
                    <a:pt x="17722" y="229"/>
                    <a:pt x="17704" y="229"/>
                  </a:cubicBezTo>
                  <a:cubicBezTo>
                    <a:pt x="17692" y="227"/>
                    <a:pt x="17680" y="225"/>
                    <a:pt x="17669" y="225"/>
                  </a:cubicBezTo>
                  <a:cubicBezTo>
                    <a:pt x="17601" y="225"/>
                    <a:pt x="17539" y="269"/>
                    <a:pt x="17524" y="346"/>
                  </a:cubicBezTo>
                  <a:lnTo>
                    <a:pt x="17515" y="391"/>
                  </a:lnTo>
                  <a:lnTo>
                    <a:pt x="17379" y="989"/>
                  </a:lnTo>
                  <a:lnTo>
                    <a:pt x="17379" y="989"/>
                  </a:lnTo>
                  <a:cubicBezTo>
                    <a:pt x="17029" y="1231"/>
                    <a:pt x="16601" y="1419"/>
                    <a:pt x="16181" y="1590"/>
                  </a:cubicBezTo>
                  <a:cubicBezTo>
                    <a:pt x="15739" y="1771"/>
                    <a:pt x="15288" y="1924"/>
                    <a:pt x="14829" y="2077"/>
                  </a:cubicBezTo>
                  <a:cubicBezTo>
                    <a:pt x="13918" y="2384"/>
                    <a:pt x="12990" y="2645"/>
                    <a:pt x="12052" y="2897"/>
                  </a:cubicBezTo>
                  <a:cubicBezTo>
                    <a:pt x="11593" y="3024"/>
                    <a:pt x="11124" y="3159"/>
                    <a:pt x="10655" y="3276"/>
                  </a:cubicBezTo>
                  <a:cubicBezTo>
                    <a:pt x="10187" y="3393"/>
                    <a:pt x="9718" y="3510"/>
                    <a:pt x="9249" y="3618"/>
                  </a:cubicBezTo>
                  <a:cubicBezTo>
                    <a:pt x="8780" y="3727"/>
                    <a:pt x="8303" y="3808"/>
                    <a:pt x="7834" y="3889"/>
                  </a:cubicBezTo>
                  <a:cubicBezTo>
                    <a:pt x="7600" y="3934"/>
                    <a:pt x="7356" y="3961"/>
                    <a:pt x="7122" y="3988"/>
                  </a:cubicBezTo>
                  <a:cubicBezTo>
                    <a:pt x="6953" y="4008"/>
                    <a:pt x="6784" y="4022"/>
                    <a:pt x="6618" y="4022"/>
                  </a:cubicBezTo>
                  <a:cubicBezTo>
                    <a:pt x="6554" y="4022"/>
                    <a:pt x="6491" y="4020"/>
                    <a:pt x="6428" y="4015"/>
                  </a:cubicBezTo>
                  <a:cubicBezTo>
                    <a:pt x="6338" y="4015"/>
                    <a:pt x="6256" y="4069"/>
                    <a:pt x="6238" y="4159"/>
                  </a:cubicBezTo>
                  <a:lnTo>
                    <a:pt x="6238" y="4168"/>
                  </a:lnTo>
                  <a:lnTo>
                    <a:pt x="6176" y="4441"/>
                  </a:lnTo>
                  <a:lnTo>
                    <a:pt x="6176" y="4441"/>
                  </a:lnTo>
                  <a:cubicBezTo>
                    <a:pt x="5842" y="4407"/>
                    <a:pt x="5510" y="4345"/>
                    <a:pt x="5184" y="4276"/>
                  </a:cubicBezTo>
                  <a:cubicBezTo>
                    <a:pt x="4796" y="4186"/>
                    <a:pt x="4418" y="4078"/>
                    <a:pt x="4039" y="3925"/>
                  </a:cubicBezTo>
                  <a:cubicBezTo>
                    <a:pt x="4030" y="3925"/>
                    <a:pt x="4021" y="3916"/>
                    <a:pt x="4012" y="3916"/>
                  </a:cubicBezTo>
                  <a:cubicBezTo>
                    <a:pt x="4000" y="3914"/>
                    <a:pt x="3989" y="3912"/>
                    <a:pt x="3978" y="3912"/>
                  </a:cubicBezTo>
                  <a:cubicBezTo>
                    <a:pt x="3902" y="3912"/>
                    <a:pt x="3837" y="3964"/>
                    <a:pt x="3814" y="4042"/>
                  </a:cubicBezTo>
                  <a:lnTo>
                    <a:pt x="3805" y="4069"/>
                  </a:lnTo>
                  <a:lnTo>
                    <a:pt x="3683" y="4611"/>
                  </a:lnTo>
                  <a:lnTo>
                    <a:pt x="3683" y="4611"/>
                  </a:lnTo>
                  <a:cubicBezTo>
                    <a:pt x="3136" y="4513"/>
                    <a:pt x="2596" y="4406"/>
                    <a:pt x="2056" y="4285"/>
                  </a:cubicBezTo>
                  <a:cubicBezTo>
                    <a:pt x="1759" y="4222"/>
                    <a:pt x="1452" y="4159"/>
                    <a:pt x="1155" y="4078"/>
                  </a:cubicBezTo>
                  <a:cubicBezTo>
                    <a:pt x="857" y="3997"/>
                    <a:pt x="560" y="3916"/>
                    <a:pt x="262" y="3817"/>
                  </a:cubicBezTo>
                  <a:cubicBezTo>
                    <a:pt x="253" y="3808"/>
                    <a:pt x="235" y="3808"/>
                    <a:pt x="217" y="3808"/>
                  </a:cubicBezTo>
                  <a:cubicBezTo>
                    <a:pt x="212" y="3807"/>
                    <a:pt x="206" y="3807"/>
                    <a:pt x="200" y="3807"/>
                  </a:cubicBezTo>
                  <a:cubicBezTo>
                    <a:pt x="109" y="3807"/>
                    <a:pt x="37" y="3876"/>
                    <a:pt x="37" y="3970"/>
                  </a:cubicBezTo>
                  <a:lnTo>
                    <a:pt x="28" y="4042"/>
                  </a:lnTo>
                  <a:cubicBezTo>
                    <a:pt x="1" y="4637"/>
                    <a:pt x="127" y="5205"/>
                    <a:pt x="235" y="5773"/>
                  </a:cubicBezTo>
                  <a:cubicBezTo>
                    <a:pt x="352" y="6341"/>
                    <a:pt x="488" y="6909"/>
                    <a:pt x="659" y="7467"/>
                  </a:cubicBezTo>
                  <a:lnTo>
                    <a:pt x="677" y="7521"/>
                  </a:lnTo>
                  <a:cubicBezTo>
                    <a:pt x="686" y="7576"/>
                    <a:pt x="740" y="7621"/>
                    <a:pt x="803" y="7621"/>
                  </a:cubicBezTo>
                  <a:cubicBezTo>
                    <a:pt x="1200" y="7648"/>
                    <a:pt x="1578" y="7720"/>
                    <a:pt x="1957" y="7801"/>
                  </a:cubicBezTo>
                  <a:cubicBezTo>
                    <a:pt x="2146" y="7846"/>
                    <a:pt x="2335" y="7891"/>
                    <a:pt x="2525" y="7945"/>
                  </a:cubicBezTo>
                  <a:cubicBezTo>
                    <a:pt x="2646" y="7981"/>
                    <a:pt x="2771" y="8022"/>
                    <a:pt x="2894" y="8069"/>
                  </a:cubicBezTo>
                  <a:lnTo>
                    <a:pt x="2894" y="8069"/>
                  </a:lnTo>
                  <a:lnTo>
                    <a:pt x="2822" y="8387"/>
                  </a:lnTo>
                  <a:lnTo>
                    <a:pt x="2813" y="8423"/>
                  </a:lnTo>
                  <a:cubicBezTo>
                    <a:pt x="2804" y="8432"/>
                    <a:pt x="2804" y="8441"/>
                    <a:pt x="2804" y="8450"/>
                  </a:cubicBezTo>
                  <a:cubicBezTo>
                    <a:pt x="2804" y="8540"/>
                    <a:pt x="2876" y="8612"/>
                    <a:pt x="2966" y="8612"/>
                  </a:cubicBezTo>
                  <a:cubicBezTo>
                    <a:pt x="3174" y="8612"/>
                    <a:pt x="3372" y="8639"/>
                    <a:pt x="3570" y="8666"/>
                  </a:cubicBezTo>
                  <a:cubicBezTo>
                    <a:pt x="3760" y="8693"/>
                    <a:pt x="3958" y="8729"/>
                    <a:pt x="4156" y="8774"/>
                  </a:cubicBezTo>
                  <a:cubicBezTo>
                    <a:pt x="4346" y="8819"/>
                    <a:pt x="4535" y="8874"/>
                    <a:pt x="4733" y="8928"/>
                  </a:cubicBezTo>
                  <a:cubicBezTo>
                    <a:pt x="4859" y="8970"/>
                    <a:pt x="4986" y="9016"/>
                    <a:pt x="5109" y="9069"/>
                  </a:cubicBezTo>
                  <a:lnTo>
                    <a:pt x="5109" y="9069"/>
                  </a:lnTo>
                  <a:cubicBezTo>
                    <a:pt x="5091" y="9149"/>
                    <a:pt x="5074" y="9232"/>
                    <a:pt x="5058" y="9315"/>
                  </a:cubicBezTo>
                  <a:cubicBezTo>
                    <a:pt x="5031" y="9414"/>
                    <a:pt x="5085" y="9514"/>
                    <a:pt x="5184" y="9541"/>
                  </a:cubicBezTo>
                  <a:cubicBezTo>
                    <a:pt x="5382" y="9604"/>
                    <a:pt x="5598" y="9712"/>
                    <a:pt x="5797" y="9829"/>
                  </a:cubicBezTo>
                  <a:cubicBezTo>
                    <a:pt x="6004" y="9937"/>
                    <a:pt x="6211" y="10063"/>
                    <a:pt x="6410" y="10199"/>
                  </a:cubicBezTo>
                  <a:cubicBezTo>
                    <a:pt x="6806" y="10460"/>
                    <a:pt x="7194" y="10739"/>
                    <a:pt x="7582" y="11028"/>
                  </a:cubicBezTo>
                  <a:cubicBezTo>
                    <a:pt x="8348" y="11614"/>
                    <a:pt x="9069" y="12254"/>
                    <a:pt x="9790" y="12894"/>
                  </a:cubicBezTo>
                  <a:cubicBezTo>
                    <a:pt x="10502" y="13534"/>
                    <a:pt x="11214" y="14192"/>
                    <a:pt x="11890" y="14868"/>
                  </a:cubicBezTo>
                  <a:cubicBezTo>
                    <a:pt x="12233" y="15210"/>
                    <a:pt x="12566" y="15553"/>
                    <a:pt x="12882" y="15913"/>
                  </a:cubicBezTo>
                  <a:cubicBezTo>
                    <a:pt x="13178" y="16252"/>
                    <a:pt x="13474" y="16590"/>
                    <a:pt x="13710" y="16958"/>
                  </a:cubicBezTo>
                  <a:lnTo>
                    <a:pt x="13710" y="16958"/>
                  </a:lnTo>
                  <a:lnTo>
                    <a:pt x="13594" y="17464"/>
                  </a:lnTo>
                  <a:cubicBezTo>
                    <a:pt x="13567" y="17572"/>
                    <a:pt x="13639" y="17671"/>
                    <a:pt x="13738" y="17698"/>
                  </a:cubicBezTo>
                  <a:lnTo>
                    <a:pt x="14855" y="17952"/>
                  </a:lnTo>
                  <a:lnTo>
                    <a:pt x="14855" y="17952"/>
                  </a:lnTo>
                  <a:lnTo>
                    <a:pt x="14766" y="18329"/>
                  </a:lnTo>
                  <a:lnTo>
                    <a:pt x="14766" y="18338"/>
                  </a:lnTo>
                  <a:cubicBezTo>
                    <a:pt x="14748" y="18437"/>
                    <a:pt x="14811" y="18545"/>
                    <a:pt x="14919" y="18563"/>
                  </a:cubicBezTo>
                  <a:cubicBezTo>
                    <a:pt x="17659" y="19167"/>
                    <a:pt x="20417" y="19690"/>
                    <a:pt x="23194" y="20150"/>
                  </a:cubicBezTo>
                  <a:cubicBezTo>
                    <a:pt x="23879" y="20258"/>
                    <a:pt x="24573" y="20375"/>
                    <a:pt x="25267" y="20474"/>
                  </a:cubicBezTo>
                  <a:cubicBezTo>
                    <a:pt x="25961" y="20583"/>
                    <a:pt x="26655" y="20682"/>
                    <a:pt x="27358" y="20772"/>
                  </a:cubicBezTo>
                  <a:cubicBezTo>
                    <a:pt x="28746" y="20961"/>
                    <a:pt x="30143" y="21132"/>
                    <a:pt x="31531" y="21286"/>
                  </a:cubicBezTo>
                  <a:cubicBezTo>
                    <a:pt x="34326" y="21601"/>
                    <a:pt x="37120" y="21863"/>
                    <a:pt x="39905" y="22115"/>
                  </a:cubicBezTo>
                  <a:lnTo>
                    <a:pt x="40428" y="22160"/>
                  </a:lnTo>
                  <a:cubicBezTo>
                    <a:pt x="40608" y="22187"/>
                    <a:pt x="40789" y="22205"/>
                    <a:pt x="40969" y="22205"/>
                  </a:cubicBezTo>
                  <a:cubicBezTo>
                    <a:pt x="41339" y="22196"/>
                    <a:pt x="41735" y="22115"/>
                    <a:pt x="42051" y="21872"/>
                  </a:cubicBezTo>
                  <a:cubicBezTo>
                    <a:pt x="42204" y="21745"/>
                    <a:pt x="42330" y="21592"/>
                    <a:pt x="42429" y="21421"/>
                  </a:cubicBezTo>
                  <a:cubicBezTo>
                    <a:pt x="42474" y="21340"/>
                    <a:pt x="42510" y="21250"/>
                    <a:pt x="42546" y="21159"/>
                  </a:cubicBezTo>
                  <a:cubicBezTo>
                    <a:pt x="42583" y="21078"/>
                    <a:pt x="42610" y="20997"/>
                    <a:pt x="42637" y="20916"/>
                  </a:cubicBezTo>
                  <a:cubicBezTo>
                    <a:pt x="42754" y="20583"/>
                    <a:pt x="42871" y="20249"/>
                    <a:pt x="42988" y="19916"/>
                  </a:cubicBezTo>
                  <a:cubicBezTo>
                    <a:pt x="43214" y="19249"/>
                    <a:pt x="43421" y="18582"/>
                    <a:pt x="43601" y="17896"/>
                  </a:cubicBezTo>
                  <a:cubicBezTo>
                    <a:pt x="43772" y="17220"/>
                    <a:pt x="43944" y="16535"/>
                    <a:pt x="44106" y="15850"/>
                  </a:cubicBezTo>
                  <a:cubicBezTo>
                    <a:pt x="44232" y="15355"/>
                    <a:pt x="44340" y="14850"/>
                    <a:pt x="44457" y="14354"/>
                  </a:cubicBezTo>
                  <a:cubicBezTo>
                    <a:pt x="44575" y="13858"/>
                    <a:pt x="44683" y="13353"/>
                    <a:pt x="44773" y="12849"/>
                  </a:cubicBezTo>
                  <a:cubicBezTo>
                    <a:pt x="44872" y="12344"/>
                    <a:pt x="44944" y="11839"/>
                    <a:pt x="45016" y="11334"/>
                  </a:cubicBezTo>
                  <a:cubicBezTo>
                    <a:pt x="45088" y="10821"/>
                    <a:pt x="45152" y="10316"/>
                    <a:pt x="45206" y="9802"/>
                  </a:cubicBezTo>
                  <a:lnTo>
                    <a:pt x="45206" y="9802"/>
                  </a:lnTo>
                  <a:lnTo>
                    <a:pt x="45197" y="9829"/>
                  </a:lnTo>
                  <a:cubicBezTo>
                    <a:pt x="45242" y="9613"/>
                    <a:pt x="45260" y="9387"/>
                    <a:pt x="45206" y="9153"/>
                  </a:cubicBezTo>
                  <a:cubicBezTo>
                    <a:pt x="45161" y="8928"/>
                    <a:pt x="45034" y="8711"/>
                    <a:pt x="44881" y="8549"/>
                  </a:cubicBezTo>
                  <a:cubicBezTo>
                    <a:pt x="44719" y="8387"/>
                    <a:pt x="44530" y="8270"/>
                    <a:pt x="44331" y="8179"/>
                  </a:cubicBezTo>
                  <a:cubicBezTo>
                    <a:pt x="44142" y="8089"/>
                    <a:pt x="43944" y="8026"/>
                    <a:pt x="43745" y="7981"/>
                  </a:cubicBezTo>
                  <a:lnTo>
                    <a:pt x="43763" y="7981"/>
                  </a:lnTo>
                  <a:cubicBezTo>
                    <a:pt x="41726" y="7278"/>
                    <a:pt x="39689" y="6566"/>
                    <a:pt x="37679" y="5809"/>
                  </a:cubicBezTo>
                  <a:cubicBezTo>
                    <a:pt x="35660" y="5052"/>
                    <a:pt x="33605" y="4412"/>
                    <a:pt x="31550" y="3754"/>
                  </a:cubicBezTo>
                  <a:cubicBezTo>
                    <a:pt x="29494" y="3105"/>
                    <a:pt x="27439" y="2483"/>
                    <a:pt x="25366" y="1879"/>
                  </a:cubicBezTo>
                  <a:lnTo>
                    <a:pt x="22265" y="977"/>
                  </a:lnTo>
                  <a:lnTo>
                    <a:pt x="20715" y="527"/>
                  </a:lnTo>
                  <a:cubicBezTo>
                    <a:pt x="20201" y="382"/>
                    <a:pt x="19687" y="220"/>
                    <a:pt x="19182" y="13"/>
                  </a:cubicBezTo>
                  <a:cubicBezTo>
                    <a:pt x="19173" y="13"/>
                    <a:pt x="19164" y="13"/>
                    <a:pt x="19155" y="4"/>
                  </a:cubicBezTo>
                  <a:cubicBezTo>
                    <a:pt x="19143" y="2"/>
                    <a:pt x="19130" y="0"/>
                    <a:pt x="191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30"/>
            <p:cNvSpPr/>
            <p:nvPr/>
          </p:nvSpPr>
          <p:spPr>
            <a:xfrm>
              <a:off x="5068825" y="3761150"/>
              <a:ext cx="57725" cy="214775"/>
            </a:xfrm>
            <a:custGeom>
              <a:avLst/>
              <a:gdLst/>
              <a:ahLst/>
              <a:cxnLst/>
              <a:rect l="l" t="t" r="r" b="b"/>
              <a:pathLst>
                <a:path w="2309" h="8591" extrusionOk="0">
                  <a:moveTo>
                    <a:pt x="2095" y="1"/>
                  </a:moveTo>
                  <a:cubicBezTo>
                    <a:pt x="2000" y="1"/>
                    <a:pt x="1919" y="69"/>
                    <a:pt x="1903" y="166"/>
                  </a:cubicBezTo>
                  <a:cubicBezTo>
                    <a:pt x="1795" y="860"/>
                    <a:pt x="1623" y="1536"/>
                    <a:pt x="1470" y="2221"/>
                  </a:cubicBezTo>
                  <a:lnTo>
                    <a:pt x="992" y="4267"/>
                  </a:lnTo>
                  <a:cubicBezTo>
                    <a:pt x="677" y="5628"/>
                    <a:pt x="352" y="6989"/>
                    <a:pt x="28" y="8350"/>
                  </a:cubicBezTo>
                  <a:cubicBezTo>
                    <a:pt x="28" y="8350"/>
                    <a:pt x="28" y="8359"/>
                    <a:pt x="28" y="8359"/>
                  </a:cubicBezTo>
                  <a:cubicBezTo>
                    <a:pt x="1" y="8458"/>
                    <a:pt x="73" y="8567"/>
                    <a:pt x="172" y="8585"/>
                  </a:cubicBezTo>
                  <a:cubicBezTo>
                    <a:pt x="189" y="8589"/>
                    <a:pt x="206" y="8591"/>
                    <a:pt x="222" y="8591"/>
                  </a:cubicBezTo>
                  <a:cubicBezTo>
                    <a:pt x="309" y="8591"/>
                    <a:pt x="384" y="8532"/>
                    <a:pt x="406" y="8440"/>
                  </a:cubicBezTo>
                  <a:cubicBezTo>
                    <a:pt x="704" y="7070"/>
                    <a:pt x="1010" y="5709"/>
                    <a:pt x="1317" y="4339"/>
                  </a:cubicBezTo>
                  <a:lnTo>
                    <a:pt x="1786" y="2293"/>
                  </a:lnTo>
                  <a:cubicBezTo>
                    <a:pt x="1939" y="1608"/>
                    <a:pt x="2083" y="923"/>
                    <a:pt x="2281" y="247"/>
                  </a:cubicBezTo>
                  <a:cubicBezTo>
                    <a:pt x="2290" y="247"/>
                    <a:pt x="2290" y="238"/>
                    <a:pt x="2290" y="229"/>
                  </a:cubicBezTo>
                  <a:cubicBezTo>
                    <a:pt x="2308" y="121"/>
                    <a:pt x="2236" y="21"/>
                    <a:pt x="2128" y="3"/>
                  </a:cubicBezTo>
                  <a:cubicBezTo>
                    <a:pt x="2117" y="2"/>
                    <a:pt x="2106" y="1"/>
                    <a:pt x="20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0"/>
            <p:cNvSpPr/>
            <p:nvPr/>
          </p:nvSpPr>
          <p:spPr>
            <a:xfrm>
              <a:off x="4825225" y="3697850"/>
              <a:ext cx="21000" cy="56475"/>
            </a:xfrm>
            <a:custGeom>
              <a:avLst/>
              <a:gdLst/>
              <a:ahLst/>
              <a:cxnLst/>
              <a:rect l="l" t="t" r="r" b="b"/>
              <a:pathLst>
                <a:path w="840" h="2259" extrusionOk="0">
                  <a:moveTo>
                    <a:pt x="640" y="0"/>
                  </a:moveTo>
                  <a:cubicBezTo>
                    <a:pt x="562" y="0"/>
                    <a:pt x="487" y="50"/>
                    <a:pt x="451" y="129"/>
                  </a:cubicBezTo>
                  <a:cubicBezTo>
                    <a:pt x="334" y="435"/>
                    <a:pt x="262" y="751"/>
                    <a:pt x="190" y="1075"/>
                  </a:cubicBezTo>
                  <a:cubicBezTo>
                    <a:pt x="118" y="1391"/>
                    <a:pt x="55" y="1715"/>
                    <a:pt x="19" y="2040"/>
                  </a:cubicBezTo>
                  <a:cubicBezTo>
                    <a:pt x="1" y="2130"/>
                    <a:pt x="55" y="2220"/>
                    <a:pt x="145" y="2247"/>
                  </a:cubicBezTo>
                  <a:cubicBezTo>
                    <a:pt x="168" y="2254"/>
                    <a:pt x="190" y="2258"/>
                    <a:pt x="212" y="2258"/>
                  </a:cubicBezTo>
                  <a:cubicBezTo>
                    <a:pt x="295" y="2258"/>
                    <a:pt x="369" y="2206"/>
                    <a:pt x="397" y="2121"/>
                  </a:cubicBezTo>
                  <a:cubicBezTo>
                    <a:pt x="497" y="1814"/>
                    <a:pt x="587" y="1499"/>
                    <a:pt x="659" y="1183"/>
                  </a:cubicBezTo>
                  <a:cubicBezTo>
                    <a:pt x="740" y="859"/>
                    <a:pt x="803" y="543"/>
                    <a:pt x="830" y="210"/>
                  </a:cubicBezTo>
                  <a:cubicBezTo>
                    <a:pt x="839" y="129"/>
                    <a:pt x="794" y="48"/>
                    <a:pt x="704" y="12"/>
                  </a:cubicBezTo>
                  <a:cubicBezTo>
                    <a:pt x="683" y="4"/>
                    <a:pt x="662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0"/>
            <p:cNvSpPr/>
            <p:nvPr/>
          </p:nvSpPr>
          <p:spPr>
            <a:xfrm>
              <a:off x="5115925" y="3539325"/>
              <a:ext cx="61550" cy="232125"/>
            </a:xfrm>
            <a:custGeom>
              <a:avLst/>
              <a:gdLst/>
              <a:ahLst/>
              <a:cxnLst/>
              <a:rect l="l" t="t" r="r" b="b"/>
              <a:pathLst>
                <a:path w="2462" h="9285" extrusionOk="0">
                  <a:moveTo>
                    <a:pt x="2244" y="0"/>
                  </a:moveTo>
                  <a:cubicBezTo>
                    <a:pt x="2159" y="0"/>
                    <a:pt x="2080" y="60"/>
                    <a:pt x="2065" y="151"/>
                  </a:cubicBezTo>
                  <a:lnTo>
                    <a:pt x="1046" y="4595"/>
                  </a:lnTo>
                  <a:lnTo>
                    <a:pt x="542" y="6821"/>
                  </a:lnTo>
                  <a:lnTo>
                    <a:pt x="289" y="7930"/>
                  </a:lnTo>
                  <a:cubicBezTo>
                    <a:pt x="199" y="8300"/>
                    <a:pt x="127" y="8669"/>
                    <a:pt x="19" y="9039"/>
                  </a:cubicBezTo>
                  <a:cubicBezTo>
                    <a:pt x="19" y="9048"/>
                    <a:pt x="19" y="9048"/>
                    <a:pt x="19" y="9057"/>
                  </a:cubicBezTo>
                  <a:cubicBezTo>
                    <a:pt x="1" y="9165"/>
                    <a:pt x="73" y="9264"/>
                    <a:pt x="172" y="9282"/>
                  </a:cubicBezTo>
                  <a:cubicBezTo>
                    <a:pt x="183" y="9284"/>
                    <a:pt x="194" y="9285"/>
                    <a:pt x="205" y="9285"/>
                  </a:cubicBezTo>
                  <a:cubicBezTo>
                    <a:pt x="300" y="9285"/>
                    <a:pt x="381" y="9217"/>
                    <a:pt x="397" y="9120"/>
                  </a:cubicBezTo>
                  <a:cubicBezTo>
                    <a:pt x="469" y="8750"/>
                    <a:pt x="560" y="8381"/>
                    <a:pt x="641" y="8011"/>
                  </a:cubicBezTo>
                  <a:lnTo>
                    <a:pt x="902" y="6902"/>
                  </a:lnTo>
                  <a:lnTo>
                    <a:pt x="1416" y="4676"/>
                  </a:lnTo>
                  <a:lnTo>
                    <a:pt x="2443" y="241"/>
                  </a:lnTo>
                  <a:lnTo>
                    <a:pt x="2443" y="232"/>
                  </a:lnTo>
                  <a:cubicBezTo>
                    <a:pt x="2461" y="133"/>
                    <a:pt x="2398" y="25"/>
                    <a:pt x="2290" y="7"/>
                  </a:cubicBezTo>
                  <a:cubicBezTo>
                    <a:pt x="2275" y="3"/>
                    <a:pt x="2259" y="0"/>
                    <a:pt x="22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0"/>
            <p:cNvSpPr/>
            <p:nvPr/>
          </p:nvSpPr>
          <p:spPr>
            <a:xfrm>
              <a:off x="5039525" y="3548650"/>
              <a:ext cx="101450" cy="405350"/>
            </a:xfrm>
            <a:custGeom>
              <a:avLst/>
              <a:gdLst/>
              <a:ahLst/>
              <a:cxnLst/>
              <a:rect l="l" t="t" r="r" b="b"/>
              <a:pathLst>
                <a:path w="4058" h="16214" extrusionOk="0">
                  <a:moveTo>
                    <a:pt x="3853" y="1"/>
                  </a:moveTo>
                  <a:cubicBezTo>
                    <a:pt x="3758" y="1"/>
                    <a:pt x="3676" y="68"/>
                    <a:pt x="3652" y="157"/>
                  </a:cubicBezTo>
                  <a:cubicBezTo>
                    <a:pt x="3390" y="1482"/>
                    <a:pt x="3111" y="2807"/>
                    <a:pt x="2822" y="4132"/>
                  </a:cubicBezTo>
                  <a:cubicBezTo>
                    <a:pt x="2543" y="5448"/>
                    <a:pt x="2236" y="6764"/>
                    <a:pt x="1948" y="8089"/>
                  </a:cubicBezTo>
                  <a:cubicBezTo>
                    <a:pt x="1641" y="9405"/>
                    <a:pt x="1335" y="10721"/>
                    <a:pt x="1020" y="12037"/>
                  </a:cubicBezTo>
                  <a:lnTo>
                    <a:pt x="533" y="14002"/>
                  </a:lnTo>
                  <a:cubicBezTo>
                    <a:pt x="371" y="14660"/>
                    <a:pt x="199" y="15318"/>
                    <a:pt x="28" y="15967"/>
                  </a:cubicBezTo>
                  <a:cubicBezTo>
                    <a:pt x="28" y="15976"/>
                    <a:pt x="28" y="15976"/>
                    <a:pt x="28" y="15985"/>
                  </a:cubicBezTo>
                  <a:cubicBezTo>
                    <a:pt x="1" y="16084"/>
                    <a:pt x="73" y="16192"/>
                    <a:pt x="181" y="16210"/>
                  </a:cubicBezTo>
                  <a:cubicBezTo>
                    <a:pt x="192" y="16212"/>
                    <a:pt x="202" y="16213"/>
                    <a:pt x="212" y="16213"/>
                  </a:cubicBezTo>
                  <a:cubicBezTo>
                    <a:pt x="302" y="16213"/>
                    <a:pt x="390" y="16146"/>
                    <a:pt x="407" y="16057"/>
                  </a:cubicBezTo>
                  <a:cubicBezTo>
                    <a:pt x="533" y="15390"/>
                    <a:pt x="668" y="14732"/>
                    <a:pt x="803" y="14065"/>
                  </a:cubicBezTo>
                  <a:lnTo>
                    <a:pt x="1227" y="12082"/>
                  </a:lnTo>
                  <a:cubicBezTo>
                    <a:pt x="1524" y="10766"/>
                    <a:pt x="1813" y="9441"/>
                    <a:pt x="2119" y="8125"/>
                  </a:cubicBezTo>
                  <a:cubicBezTo>
                    <a:pt x="2426" y="6809"/>
                    <a:pt x="2723" y="5493"/>
                    <a:pt x="3048" y="4177"/>
                  </a:cubicBezTo>
                  <a:cubicBezTo>
                    <a:pt x="3372" y="2870"/>
                    <a:pt x="3688" y="1554"/>
                    <a:pt x="4030" y="247"/>
                  </a:cubicBezTo>
                  <a:cubicBezTo>
                    <a:pt x="4039" y="238"/>
                    <a:pt x="4039" y="238"/>
                    <a:pt x="4039" y="238"/>
                  </a:cubicBezTo>
                  <a:cubicBezTo>
                    <a:pt x="4057" y="129"/>
                    <a:pt x="3985" y="30"/>
                    <a:pt x="3886" y="3"/>
                  </a:cubicBezTo>
                  <a:cubicBezTo>
                    <a:pt x="3875" y="1"/>
                    <a:pt x="3864" y="1"/>
                    <a:pt x="38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0"/>
            <p:cNvSpPr/>
            <p:nvPr/>
          </p:nvSpPr>
          <p:spPr>
            <a:xfrm>
              <a:off x="4836050" y="3636975"/>
              <a:ext cx="24350" cy="70875"/>
            </a:xfrm>
            <a:custGeom>
              <a:avLst/>
              <a:gdLst/>
              <a:ahLst/>
              <a:cxnLst/>
              <a:rect l="l" t="t" r="r" b="b"/>
              <a:pathLst>
                <a:path w="974" h="2835" extrusionOk="0">
                  <a:moveTo>
                    <a:pt x="763" y="1"/>
                  </a:moveTo>
                  <a:cubicBezTo>
                    <a:pt x="675" y="1"/>
                    <a:pt x="593" y="68"/>
                    <a:pt x="577" y="157"/>
                  </a:cubicBezTo>
                  <a:cubicBezTo>
                    <a:pt x="541" y="364"/>
                    <a:pt x="505" y="563"/>
                    <a:pt x="460" y="770"/>
                  </a:cubicBezTo>
                  <a:cubicBezTo>
                    <a:pt x="424" y="968"/>
                    <a:pt x="379" y="1167"/>
                    <a:pt x="334" y="1374"/>
                  </a:cubicBezTo>
                  <a:cubicBezTo>
                    <a:pt x="244" y="1770"/>
                    <a:pt x="181" y="2176"/>
                    <a:pt x="18" y="2564"/>
                  </a:cubicBezTo>
                  <a:cubicBezTo>
                    <a:pt x="9" y="2582"/>
                    <a:pt x="9" y="2600"/>
                    <a:pt x="9" y="2627"/>
                  </a:cubicBezTo>
                  <a:cubicBezTo>
                    <a:pt x="0" y="2735"/>
                    <a:pt x="82" y="2825"/>
                    <a:pt x="190" y="2834"/>
                  </a:cubicBezTo>
                  <a:cubicBezTo>
                    <a:pt x="195" y="2835"/>
                    <a:pt x="200" y="2835"/>
                    <a:pt x="205" y="2835"/>
                  </a:cubicBezTo>
                  <a:cubicBezTo>
                    <a:pt x="307" y="2835"/>
                    <a:pt x="397" y="2748"/>
                    <a:pt x="397" y="2645"/>
                  </a:cubicBezTo>
                  <a:cubicBezTo>
                    <a:pt x="424" y="2230"/>
                    <a:pt x="541" y="1843"/>
                    <a:pt x="631" y="1437"/>
                  </a:cubicBezTo>
                  <a:cubicBezTo>
                    <a:pt x="685" y="1239"/>
                    <a:pt x="740" y="1040"/>
                    <a:pt x="785" y="842"/>
                  </a:cubicBezTo>
                  <a:cubicBezTo>
                    <a:pt x="839" y="644"/>
                    <a:pt x="893" y="445"/>
                    <a:pt x="947" y="247"/>
                  </a:cubicBezTo>
                  <a:cubicBezTo>
                    <a:pt x="956" y="238"/>
                    <a:pt x="956" y="229"/>
                    <a:pt x="956" y="229"/>
                  </a:cubicBezTo>
                  <a:cubicBezTo>
                    <a:pt x="974" y="121"/>
                    <a:pt x="902" y="22"/>
                    <a:pt x="794" y="4"/>
                  </a:cubicBezTo>
                  <a:cubicBezTo>
                    <a:pt x="783" y="2"/>
                    <a:pt x="773" y="1"/>
                    <a:pt x="7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0"/>
            <p:cNvSpPr/>
            <p:nvPr/>
          </p:nvSpPr>
          <p:spPr>
            <a:xfrm>
              <a:off x="4769575" y="3641500"/>
              <a:ext cx="28650" cy="88500"/>
            </a:xfrm>
            <a:custGeom>
              <a:avLst/>
              <a:gdLst/>
              <a:ahLst/>
              <a:cxnLst/>
              <a:rect l="l" t="t" r="r" b="b"/>
              <a:pathLst>
                <a:path w="1146" h="3540" extrusionOk="0">
                  <a:moveTo>
                    <a:pt x="932" y="0"/>
                  </a:moveTo>
                  <a:cubicBezTo>
                    <a:pt x="837" y="0"/>
                    <a:pt x="756" y="68"/>
                    <a:pt x="739" y="165"/>
                  </a:cubicBezTo>
                  <a:cubicBezTo>
                    <a:pt x="703" y="427"/>
                    <a:pt x="649" y="688"/>
                    <a:pt x="604" y="949"/>
                  </a:cubicBezTo>
                  <a:cubicBezTo>
                    <a:pt x="550" y="1211"/>
                    <a:pt x="487" y="1472"/>
                    <a:pt x="433" y="1734"/>
                  </a:cubicBezTo>
                  <a:cubicBezTo>
                    <a:pt x="370" y="1995"/>
                    <a:pt x="307" y="2256"/>
                    <a:pt x="244" y="2518"/>
                  </a:cubicBezTo>
                  <a:cubicBezTo>
                    <a:pt x="172" y="2770"/>
                    <a:pt x="108" y="3032"/>
                    <a:pt x="27" y="3284"/>
                  </a:cubicBezTo>
                  <a:cubicBezTo>
                    <a:pt x="18" y="3293"/>
                    <a:pt x="18" y="3302"/>
                    <a:pt x="18" y="3311"/>
                  </a:cubicBezTo>
                  <a:cubicBezTo>
                    <a:pt x="0" y="3419"/>
                    <a:pt x="72" y="3518"/>
                    <a:pt x="181" y="3536"/>
                  </a:cubicBezTo>
                  <a:cubicBezTo>
                    <a:pt x="192" y="3538"/>
                    <a:pt x="203" y="3539"/>
                    <a:pt x="214" y="3539"/>
                  </a:cubicBezTo>
                  <a:cubicBezTo>
                    <a:pt x="308" y="3539"/>
                    <a:pt x="390" y="3471"/>
                    <a:pt x="406" y="3374"/>
                  </a:cubicBezTo>
                  <a:cubicBezTo>
                    <a:pt x="442" y="3104"/>
                    <a:pt x="496" y="2842"/>
                    <a:pt x="541" y="2581"/>
                  </a:cubicBezTo>
                  <a:cubicBezTo>
                    <a:pt x="595" y="2320"/>
                    <a:pt x="658" y="2058"/>
                    <a:pt x="712" y="1797"/>
                  </a:cubicBezTo>
                  <a:cubicBezTo>
                    <a:pt x="775" y="1544"/>
                    <a:pt x="839" y="1283"/>
                    <a:pt x="902" y="1022"/>
                  </a:cubicBezTo>
                  <a:cubicBezTo>
                    <a:pt x="974" y="769"/>
                    <a:pt x="1037" y="508"/>
                    <a:pt x="1118" y="255"/>
                  </a:cubicBezTo>
                  <a:cubicBezTo>
                    <a:pt x="1118" y="246"/>
                    <a:pt x="1127" y="228"/>
                    <a:pt x="1127" y="219"/>
                  </a:cubicBezTo>
                  <a:cubicBezTo>
                    <a:pt x="1145" y="111"/>
                    <a:pt x="1073" y="12"/>
                    <a:pt x="965" y="3"/>
                  </a:cubicBezTo>
                  <a:cubicBezTo>
                    <a:pt x="954" y="1"/>
                    <a:pt x="943" y="0"/>
                    <a:pt x="9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CuadroTexto 33">
            <a:extLst>
              <a:ext uri="{FF2B5EF4-FFF2-40B4-BE49-F238E27FC236}">
                <a16:creationId xmlns:a16="http://schemas.microsoft.com/office/drawing/2014/main" id="{F832C8EF-CB9A-499E-866A-1311BAE7A2D4}"/>
              </a:ext>
            </a:extLst>
          </p:cNvPr>
          <p:cNvSpPr txBox="1"/>
          <p:nvPr/>
        </p:nvSpPr>
        <p:spPr>
          <a:xfrm>
            <a:off x="596035" y="1155151"/>
            <a:ext cx="8388327" cy="4204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Cédula de Identidad  del Padre, Madre y/ o Representante Legal.</a:t>
            </a:r>
            <a:endParaRPr lang="es-EC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Foto tamaño </a:t>
            </a:r>
            <a:r>
              <a:rPr lang="es-E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carnét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actualizada del estudiante.</a:t>
            </a:r>
            <a:endParaRPr lang="es-EC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Solicitud dirigida a Sor Lucia Santana, Rectora de la Unidad Educativa </a:t>
            </a:r>
            <a:r>
              <a:rPr lang="es-E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Particular Giovanni Antonio </a:t>
            </a:r>
            <a:r>
              <a:rPr lang="es-E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Farina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En la solicitud debe especificar el motivo por el cual necesita el descuento o beca. Al final de la solicitud escribir un correo electrónico vigente y un número telefónico donde nos podamos comunicar con usted para continuar con el proceso y/o dar respuesta a su petición. </a:t>
            </a:r>
            <a:endParaRPr lang="es-EC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comprobante de pago puede ser de luz, agua o teléfono.</a:t>
            </a:r>
            <a:endParaRPr lang="es-EC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Factura de pago de internet.</a:t>
            </a:r>
            <a:endParaRPr lang="es-EC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50000"/>
              </a:lnSpc>
              <a:spcAft>
                <a:spcPts val="1000"/>
              </a:spcAft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s-EC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" name="Google Shape;820;p30"/>
          <p:cNvGrpSpPr/>
          <p:nvPr/>
        </p:nvGrpSpPr>
        <p:grpSpPr>
          <a:xfrm>
            <a:off x="699619" y="910975"/>
            <a:ext cx="4356480" cy="176025"/>
            <a:chOff x="4345425" y="2175475"/>
            <a:chExt cx="800750" cy="176025"/>
          </a:xfrm>
        </p:grpSpPr>
        <p:sp>
          <p:nvSpPr>
            <p:cNvPr id="821" name="Google Shape;821;p30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0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5" name="Google Shape;825;p30"/>
          <p:cNvGrpSpPr/>
          <p:nvPr/>
        </p:nvGrpSpPr>
        <p:grpSpPr>
          <a:xfrm rot="1461682">
            <a:off x="7211497" y="174521"/>
            <a:ext cx="2743443" cy="1090954"/>
            <a:chOff x="4038775" y="3369325"/>
            <a:chExt cx="1789725" cy="711700"/>
          </a:xfrm>
        </p:grpSpPr>
        <p:sp>
          <p:nvSpPr>
            <p:cNvPr id="826" name="Google Shape;826;p30"/>
            <p:cNvSpPr/>
            <p:nvPr/>
          </p:nvSpPr>
          <p:spPr>
            <a:xfrm>
              <a:off x="4059950" y="3603700"/>
              <a:ext cx="523950" cy="276175"/>
            </a:xfrm>
            <a:custGeom>
              <a:avLst/>
              <a:gdLst/>
              <a:ahLst/>
              <a:cxnLst/>
              <a:rect l="l" t="t" r="r" b="b"/>
              <a:pathLst>
                <a:path w="20958" h="11047" extrusionOk="0">
                  <a:moveTo>
                    <a:pt x="19281" y="1"/>
                  </a:moveTo>
                  <a:lnTo>
                    <a:pt x="0" y="3534"/>
                  </a:lnTo>
                  <a:cubicBezTo>
                    <a:pt x="334" y="5373"/>
                    <a:pt x="794" y="7176"/>
                    <a:pt x="1389" y="8942"/>
                  </a:cubicBezTo>
                  <a:cubicBezTo>
                    <a:pt x="1695" y="9898"/>
                    <a:pt x="2344" y="10484"/>
                    <a:pt x="3345" y="10691"/>
                  </a:cubicBezTo>
                  <a:cubicBezTo>
                    <a:pt x="4481" y="10928"/>
                    <a:pt x="5812" y="11047"/>
                    <a:pt x="7335" y="11047"/>
                  </a:cubicBezTo>
                  <a:cubicBezTo>
                    <a:pt x="10850" y="11047"/>
                    <a:pt x="15393" y="10416"/>
                    <a:pt x="20958" y="9159"/>
                  </a:cubicBezTo>
                  <a:lnTo>
                    <a:pt x="19281" y="1"/>
                  </a:lnTo>
                  <a:close/>
                </a:path>
              </a:pathLst>
            </a:custGeom>
            <a:solidFill>
              <a:srgbClr val="3033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30"/>
            <p:cNvSpPr/>
            <p:nvPr/>
          </p:nvSpPr>
          <p:spPr>
            <a:xfrm>
              <a:off x="4043050" y="3372050"/>
              <a:ext cx="501200" cy="322275"/>
            </a:xfrm>
            <a:custGeom>
              <a:avLst/>
              <a:gdLst/>
              <a:ahLst/>
              <a:cxnLst/>
              <a:rect l="l" t="t" r="r" b="b"/>
              <a:pathLst>
                <a:path w="20048" h="12891" extrusionOk="0">
                  <a:moveTo>
                    <a:pt x="16729" y="1088"/>
                  </a:moveTo>
                  <a:cubicBezTo>
                    <a:pt x="17056" y="1088"/>
                    <a:pt x="17120" y="1244"/>
                    <a:pt x="17145" y="1362"/>
                  </a:cubicBezTo>
                  <a:cubicBezTo>
                    <a:pt x="17172" y="1506"/>
                    <a:pt x="17154" y="1677"/>
                    <a:pt x="16802" y="1740"/>
                  </a:cubicBezTo>
                  <a:cubicBezTo>
                    <a:pt x="16759" y="1748"/>
                    <a:pt x="16717" y="1752"/>
                    <a:pt x="16678" y="1752"/>
                  </a:cubicBezTo>
                  <a:cubicBezTo>
                    <a:pt x="16549" y="1752"/>
                    <a:pt x="16448" y="1708"/>
                    <a:pt x="16379" y="1632"/>
                  </a:cubicBezTo>
                  <a:lnTo>
                    <a:pt x="16289" y="1461"/>
                  </a:lnTo>
                  <a:cubicBezTo>
                    <a:pt x="16253" y="1253"/>
                    <a:pt x="16334" y="1145"/>
                    <a:pt x="16550" y="1109"/>
                  </a:cubicBezTo>
                  <a:cubicBezTo>
                    <a:pt x="16577" y="1100"/>
                    <a:pt x="16613" y="1100"/>
                    <a:pt x="16649" y="1091"/>
                  </a:cubicBezTo>
                  <a:cubicBezTo>
                    <a:pt x="16677" y="1089"/>
                    <a:pt x="16704" y="1088"/>
                    <a:pt x="16729" y="1088"/>
                  </a:cubicBezTo>
                  <a:close/>
                  <a:moveTo>
                    <a:pt x="5761" y="3632"/>
                  </a:moveTo>
                  <a:cubicBezTo>
                    <a:pt x="6046" y="3632"/>
                    <a:pt x="6104" y="3792"/>
                    <a:pt x="6130" y="3912"/>
                  </a:cubicBezTo>
                  <a:cubicBezTo>
                    <a:pt x="6148" y="3985"/>
                    <a:pt x="6130" y="4066"/>
                    <a:pt x="6094" y="4147"/>
                  </a:cubicBezTo>
                  <a:cubicBezTo>
                    <a:pt x="6049" y="4237"/>
                    <a:pt x="5968" y="4300"/>
                    <a:pt x="5850" y="4318"/>
                  </a:cubicBezTo>
                  <a:cubicBezTo>
                    <a:pt x="5811" y="4325"/>
                    <a:pt x="5775" y="4329"/>
                    <a:pt x="5742" y="4329"/>
                  </a:cubicBezTo>
                  <a:cubicBezTo>
                    <a:pt x="5558" y="4329"/>
                    <a:pt x="5456" y="4224"/>
                    <a:pt x="5418" y="4003"/>
                  </a:cubicBezTo>
                  <a:cubicBezTo>
                    <a:pt x="5364" y="3723"/>
                    <a:pt x="5490" y="3660"/>
                    <a:pt x="5607" y="3642"/>
                  </a:cubicBezTo>
                  <a:cubicBezTo>
                    <a:pt x="5634" y="3633"/>
                    <a:pt x="5670" y="3633"/>
                    <a:pt x="5715" y="3633"/>
                  </a:cubicBezTo>
                  <a:cubicBezTo>
                    <a:pt x="5731" y="3632"/>
                    <a:pt x="5747" y="3632"/>
                    <a:pt x="5761" y="3632"/>
                  </a:cubicBezTo>
                  <a:close/>
                  <a:moveTo>
                    <a:pt x="4640" y="4196"/>
                  </a:moveTo>
                  <a:cubicBezTo>
                    <a:pt x="4834" y="4196"/>
                    <a:pt x="4880" y="4293"/>
                    <a:pt x="4895" y="4390"/>
                  </a:cubicBezTo>
                  <a:cubicBezTo>
                    <a:pt x="4922" y="4507"/>
                    <a:pt x="4823" y="4715"/>
                    <a:pt x="4264" y="5066"/>
                  </a:cubicBezTo>
                  <a:cubicBezTo>
                    <a:pt x="3813" y="5355"/>
                    <a:pt x="3372" y="5544"/>
                    <a:pt x="2957" y="5616"/>
                  </a:cubicBezTo>
                  <a:cubicBezTo>
                    <a:pt x="2891" y="5627"/>
                    <a:pt x="2818" y="5637"/>
                    <a:pt x="2750" y="5637"/>
                  </a:cubicBezTo>
                  <a:cubicBezTo>
                    <a:pt x="2652" y="5637"/>
                    <a:pt x="2563" y="5617"/>
                    <a:pt x="2515" y="5553"/>
                  </a:cubicBezTo>
                  <a:cubicBezTo>
                    <a:pt x="2506" y="5544"/>
                    <a:pt x="2479" y="5508"/>
                    <a:pt x="2452" y="5373"/>
                  </a:cubicBezTo>
                  <a:cubicBezTo>
                    <a:pt x="2452" y="5346"/>
                    <a:pt x="2515" y="5174"/>
                    <a:pt x="3651" y="4561"/>
                  </a:cubicBezTo>
                  <a:cubicBezTo>
                    <a:pt x="4003" y="4363"/>
                    <a:pt x="4291" y="4246"/>
                    <a:pt x="4498" y="4210"/>
                  </a:cubicBezTo>
                  <a:cubicBezTo>
                    <a:pt x="4553" y="4201"/>
                    <a:pt x="4600" y="4196"/>
                    <a:pt x="4640" y="4196"/>
                  </a:cubicBezTo>
                  <a:close/>
                  <a:moveTo>
                    <a:pt x="18335" y="0"/>
                  </a:moveTo>
                  <a:lnTo>
                    <a:pt x="18263" y="9"/>
                  </a:lnTo>
                  <a:cubicBezTo>
                    <a:pt x="16802" y="217"/>
                    <a:pt x="15414" y="442"/>
                    <a:pt x="14116" y="676"/>
                  </a:cubicBezTo>
                  <a:cubicBezTo>
                    <a:pt x="8104" y="1776"/>
                    <a:pt x="3732" y="3263"/>
                    <a:pt x="1109" y="5093"/>
                  </a:cubicBezTo>
                  <a:cubicBezTo>
                    <a:pt x="370" y="5634"/>
                    <a:pt x="0" y="6409"/>
                    <a:pt x="18" y="7383"/>
                  </a:cubicBezTo>
                  <a:cubicBezTo>
                    <a:pt x="91" y="9086"/>
                    <a:pt x="262" y="10772"/>
                    <a:pt x="532" y="12413"/>
                  </a:cubicBezTo>
                  <a:cubicBezTo>
                    <a:pt x="559" y="12548"/>
                    <a:pt x="586" y="12674"/>
                    <a:pt x="604" y="12809"/>
                  </a:cubicBezTo>
                  <a:lnTo>
                    <a:pt x="613" y="12890"/>
                  </a:lnTo>
                  <a:lnTo>
                    <a:pt x="20047" y="9330"/>
                  </a:lnTo>
                  <a:lnTo>
                    <a:pt x="18335" y="0"/>
                  </a:lnTo>
                  <a:close/>
                </a:path>
              </a:pathLst>
            </a:custGeom>
            <a:solidFill>
              <a:srgbClr val="3C3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30"/>
            <p:cNvSpPr/>
            <p:nvPr/>
          </p:nvSpPr>
          <p:spPr>
            <a:xfrm>
              <a:off x="4101875" y="3397400"/>
              <a:ext cx="372750" cy="117625"/>
            </a:xfrm>
            <a:custGeom>
              <a:avLst/>
              <a:gdLst/>
              <a:ahLst/>
              <a:cxnLst/>
              <a:rect l="l" t="t" r="r" b="b"/>
              <a:pathLst>
                <a:path w="14910" h="4705" extrusionOk="0">
                  <a:moveTo>
                    <a:pt x="14392" y="1"/>
                  </a:moveTo>
                  <a:cubicBezTo>
                    <a:pt x="14361" y="1"/>
                    <a:pt x="14329" y="2"/>
                    <a:pt x="14296" y="5"/>
                  </a:cubicBezTo>
                  <a:cubicBezTo>
                    <a:pt x="13954" y="23"/>
                    <a:pt x="13809" y="176"/>
                    <a:pt x="13863" y="456"/>
                  </a:cubicBezTo>
                  <a:lnTo>
                    <a:pt x="13963" y="654"/>
                  </a:lnTo>
                  <a:cubicBezTo>
                    <a:pt x="14053" y="758"/>
                    <a:pt x="14169" y="814"/>
                    <a:pt x="14316" y="814"/>
                  </a:cubicBezTo>
                  <a:cubicBezTo>
                    <a:pt x="14361" y="814"/>
                    <a:pt x="14408" y="809"/>
                    <a:pt x="14458" y="798"/>
                  </a:cubicBezTo>
                  <a:cubicBezTo>
                    <a:pt x="14774" y="744"/>
                    <a:pt x="14909" y="582"/>
                    <a:pt x="14864" y="329"/>
                  </a:cubicBezTo>
                  <a:cubicBezTo>
                    <a:pt x="14823" y="110"/>
                    <a:pt x="14666" y="1"/>
                    <a:pt x="14392" y="1"/>
                  </a:cubicBezTo>
                  <a:close/>
                  <a:moveTo>
                    <a:pt x="3386" y="2537"/>
                  </a:moveTo>
                  <a:cubicBezTo>
                    <a:pt x="3375" y="2537"/>
                    <a:pt x="3364" y="2538"/>
                    <a:pt x="3353" y="2538"/>
                  </a:cubicBezTo>
                  <a:cubicBezTo>
                    <a:pt x="3056" y="2538"/>
                    <a:pt x="2930" y="2700"/>
                    <a:pt x="2993" y="2998"/>
                  </a:cubicBezTo>
                  <a:cubicBezTo>
                    <a:pt x="3039" y="3258"/>
                    <a:pt x="3169" y="3388"/>
                    <a:pt x="3390" y="3388"/>
                  </a:cubicBezTo>
                  <a:cubicBezTo>
                    <a:pt x="3429" y="3388"/>
                    <a:pt x="3471" y="3384"/>
                    <a:pt x="3516" y="3376"/>
                  </a:cubicBezTo>
                  <a:cubicBezTo>
                    <a:pt x="3651" y="3349"/>
                    <a:pt x="3750" y="3286"/>
                    <a:pt x="3804" y="3169"/>
                  </a:cubicBezTo>
                  <a:cubicBezTo>
                    <a:pt x="3858" y="3070"/>
                    <a:pt x="3867" y="2971"/>
                    <a:pt x="3858" y="2880"/>
                  </a:cubicBezTo>
                  <a:cubicBezTo>
                    <a:pt x="3815" y="2646"/>
                    <a:pt x="3655" y="2537"/>
                    <a:pt x="3386" y="2537"/>
                  </a:cubicBezTo>
                  <a:close/>
                  <a:moveTo>
                    <a:pt x="2290" y="3104"/>
                  </a:moveTo>
                  <a:cubicBezTo>
                    <a:pt x="2061" y="3104"/>
                    <a:pt x="1719" y="3229"/>
                    <a:pt x="1262" y="3475"/>
                  </a:cubicBezTo>
                  <a:cubicBezTo>
                    <a:pt x="415" y="3935"/>
                    <a:pt x="0" y="4232"/>
                    <a:pt x="27" y="4377"/>
                  </a:cubicBezTo>
                  <a:cubicBezTo>
                    <a:pt x="45" y="4485"/>
                    <a:pt x="72" y="4566"/>
                    <a:pt x="108" y="4593"/>
                  </a:cubicBezTo>
                  <a:cubicBezTo>
                    <a:pt x="164" y="4668"/>
                    <a:pt x="264" y="4704"/>
                    <a:pt x="404" y="4704"/>
                  </a:cubicBezTo>
                  <a:cubicBezTo>
                    <a:pt x="466" y="4704"/>
                    <a:pt x="536" y="4697"/>
                    <a:pt x="613" y="4683"/>
                  </a:cubicBezTo>
                  <a:cubicBezTo>
                    <a:pt x="1046" y="4602"/>
                    <a:pt x="1487" y="4413"/>
                    <a:pt x="1947" y="4115"/>
                  </a:cubicBezTo>
                  <a:cubicBezTo>
                    <a:pt x="2434" y="3818"/>
                    <a:pt x="2659" y="3565"/>
                    <a:pt x="2623" y="3367"/>
                  </a:cubicBezTo>
                  <a:cubicBezTo>
                    <a:pt x="2590" y="3191"/>
                    <a:pt x="2479" y="3104"/>
                    <a:pt x="2290" y="3104"/>
                  </a:cubicBezTo>
                  <a:close/>
                </a:path>
              </a:pathLst>
            </a:custGeom>
            <a:solidFill>
              <a:srgbClr val="4547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0"/>
            <p:cNvSpPr/>
            <p:nvPr/>
          </p:nvSpPr>
          <p:spPr>
            <a:xfrm>
              <a:off x="4038775" y="3369325"/>
              <a:ext cx="550325" cy="519150"/>
            </a:xfrm>
            <a:custGeom>
              <a:avLst/>
              <a:gdLst/>
              <a:ahLst/>
              <a:cxnLst/>
              <a:rect l="l" t="t" r="r" b="b"/>
              <a:pathLst>
                <a:path w="22013" h="20766" extrusionOk="0">
                  <a:moveTo>
                    <a:pt x="18293" y="414"/>
                  </a:moveTo>
                  <a:cubicBezTo>
                    <a:pt x="18449" y="1112"/>
                    <a:pt x="18591" y="1809"/>
                    <a:pt x="18740" y="2507"/>
                  </a:cubicBezTo>
                  <a:lnTo>
                    <a:pt x="19200" y="4797"/>
                  </a:lnTo>
                  <a:cubicBezTo>
                    <a:pt x="19506" y="6320"/>
                    <a:pt x="19795" y="7843"/>
                    <a:pt x="20065" y="9376"/>
                  </a:cubicBezTo>
                  <a:cubicBezTo>
                    <a:pt x="20345" y="10908"/>
                    <a:pt x="20624" y="12431"/>
                    <a:pt x="20876" y="13964"/>
                  </a:cubicBezTo>
                  <a:lnTo>
                    <a:pt x="21255" y="16262"/>
                  </a:lnTo>
                  <a:cubicBezTo>
                    <a:pt x="21362" y="16971"/>
                    <a:pt x="21477" y="17673"/>
                    <a:pt x="21585" y="18374"/>
                  </a:cubicBezTo>
                  <a:lnTo>
                    <a:pt x="21585" y="18374"/>
                  </a:lnTo>
                  <a:cubicBezTo>
                    <a:pt x="20571" y="18546"/>
                    <a:pt x="19557" y="18733"/>
                    <a:pt x="18551" y="18903"/>
                  </a:cubicBezTo>
                  <a:cubicBezTo>
                    <a:pt x="18010" y="18994"/>
                    <a:pt x="17478" y="19093"/>
                    <a:pt x="16937" y="19183"/>
                  </a:cubicBezTo>
                  <a:lnTo>
                    <a:pt x="16135" y="19309"/>
                  </a:lnTo>
                  <a:lnTo>
                    <a:pt x="15333" y="19435"/>
                  </a:lnTo>
                  <a:cubicBezTo>
                    <a:pt x="14801" y="19525"/>
                    <a:pt x="14260" y="19588"/>
                    <a:pt x="13728" y="19670"/>
                  </a:cubicBezTo>
                  <a:lnTo>
                    <a:pt x="12917" y="19769"/>
                  </a:lnTo>
                  <a:cubicBezTo>
                    <a:pt x="12647" y="19796"/>
                    <a:pt x="12385" y="19832"/>
                    <a:pt x="12115" y="19850"/>
                  </a:cubicBezTo>
                  <a:cubicBezTo>
                    <a:pt x="11033" y="19967"/>
                    <a:pt x="9961" y="20030"/>
                    <a:pt x="8879" y="20066"/>
                  </a:cubicBezTo>
                  <a:cubicBezTo>
                    <a:pt x="8626" y="20073"/>
                    <a:pt x="8372" y="20076"/>
                    <a:pt x="8118" y="20076"/>
                  </a:cubicBezTo>
                  <a:cubicBezTo>
                    <a:pt x="7297" y="20076"/>
                    <a:pt x="6473" y="20041"/>
                    <a:pt x="5661" y="19958"/>
                  </a:cubicBezTo>
                  <a:cubicBezTo>
                    <a:pt x="5400" y="19922"/>
                    <a:pt x="5129" y="19895"/>
                    <a:pt x="4868" y="19850"/>
                  </a:cubicBezTo>
                  <a:lnTo>
                    <a:pt x="4480" y="19778"/>
                  </a:lnTo>
                  <a:lnTo>
                    <a:pt x="4282" y="19742"/>
                  </a:lnTo>
                  <a:cubicBezTo>
                    <a:pt x="4219" y="19733"/>
                    <a:pt x="4165" y="19715"/>
                    <a:pt x="4102" y="19706"/>
                  </a:cubicBezTo>
                  <a:cubicBezTo>
                    <a:pt x="3624" y="19579"/>
                    <a:pt x="3209" y="19336"/>
                    <a:pt x="2921" y="18957"/>
                  </a:cubicBezTo>
                  <a:cubicBezTo>
                    <a:pt x="2776" y="18777"/>
                    <a:pt x="2668" y="18561"/>
                    <a:pt x="2578" y="18326"/>
                  </a:cubicBezTo>
                  <a:cubicBezTo>
                    <a:pt x="2542" y="18218"/>
                    <a:pt x="2497" y="18083"/>
                    <a:pt x="2452" y="17957"/>
                  </a:cubicBezTo>
                  <a:lnTo>
                    <a:pt x="2326" y="17569"/>
                  </a:lnTo>
                  <a:cubicBezTo>
                    <a:pt x="2164" y="17056"/>
                    <a:pt x="2010" y="16533"/>
                    <a:pt x="1866" y="16019"/>
                  </a:cubicBezTo>
                  <a:cubicBezTo>
                    <a:pt x="1578" y="14973"/>
                    <a:pt x="1343" y="13919"/>
                    <a:pt x="1145" y="12855"/>
                  </a:cubicBezTo>
                  <a:cubicBezTo>
                    <a:pt x="947" y="11800"/>
                    <a:pt x="802" y="10728"/>
                    <a:pt x="694" y="9664"/>
                  </a:cubicBezTo>
                  <a:cubicBezTo>
                    <a:pt x="649" y="9123"/>
                    <a:pt x="604" y="8591"/>
                    <a:pt x="568" y="8051"/>
                  </a:cubicBezTo>
                  <a:lnTo>
                    <a:pt x="550" y="7645"/>
                  </a:lnTo>
                  <a:cubicBezTo>
                    <a:pt x="541" y="7510"/>
                    <a:pt x="541" y="7393"/>
                    <a:pt x="550" y="7266"/>
                  </a:cubicBezTo>
                  <a:cubicBezTo>
                    <a:pt x="559" y="7023"/>
                    <a:pt x="595" y="6771"/>
                    <a:pt x="676" y="6545"/>
                  </a:cubicBezTo>
                  <a:cubicBezTo>
                    <a:pt x="829" y="6086"/>
                    <a:pt x="1145" y="5698"/>
                    <a:pt x="1569" y="5419"/>
                  </a:cubicBezTo>
                  <a:cubicBezTo>
                    <a:pt x="2001" y="5121"/>
                    <a:pt x="2461" y="4851"/>
                    <a:pt x="2930" y="4598"/>
                  </a:cubicBezTo>
                  <a:cubicBezTo>
                    <a:pt x="3867" y="4094"/>
                    <a:pt x="4859" y="3661"/>
                    <a:pt x="5868" y="3291"/>
                  </a:cubicBezTo>
                  <a:cubicBezTo>
                    <a:pt x="7878" y="2543"/>
                    <a:pt x="9970" y="1984"/>
                    <a:pt x="12079" y="1525"/>
                  </a:cubicBezTo>
                  <a:cubicBezTo>
                    <a:pt x="14139" y="1077"/>
                    <a:pt x="16208" y="716"/>
                    <a:pt x="18293" y="414"/>
                  </a:cubicBezTo>
                  <a:close/>
                  <a:moveTo>
                    <a:pt x="18441" y="0"/>
                  </a:moveTo>
                  <a:cubicBezTo>
                    <a:pt x="18436" y="0"/>
                    <a:pt x="18430" y="1"/>
                    <a:pt x="18425" y="1"/>
                  </a:cubicBezTo>
                  <a:lnTo>
                    <a:pt x="18416" y="1"/>
                  </a:lnTo>
                  <a:cubicBezTo>
                    <a:pt x="16261" y="299"/>
                    <a:pt x="14116" y="650"/>
                    <a:pt x="11989" y="1101"/>
                  </a:cubicBezTo>
                  <a:cubicBezTo>
                    <a:pt x="9861" y="1543"/>
                    <a:pt x="7752" y="2092"/>
                    <a:pt x="5697" y="2832"/>
                  </a:cubicBezTo>
                  <a:cubicBezTo>
                    <a:pt x="4669" y="3201"/>
                    <a:pt x="3660" y="3634"/>
                    <a:pt x="2686" y="4148"/>
                  </a:cubicBezTo>
                  <a:cubicBezTo>
                    <a:pt x="2200" y="4400"/>
                    <a:pt x="1731" y="4679"/>
                    <a:pt x="1262" y="4995"/>
                  </a:cubicBezTo>
                  <a:cubicBezTo>
                    <a:pt x="784" y="5301"/>
                    <a:pt x="361" y="5797"/>
                    <a:pt x="171" y="6374"/>
                  </a:cubicBezTo>
                  <a:cubicBezTo>
                    <a:pt x="72" y="6653"/>
                    <a:pt x="18" y="6951"/>
                    <a:pt x="9" y="7239"/>
                  </a:cubicBezTo>
                  <a:cubicBezTo>
                    <a:pt x="0" y="7393"/>
                    <a:pt x="0" y="7537"/>
                    <a:pt x="9" y="7672"/>
                  </a:cubicBezTo>
                  <a:lnTo>
                    <a:pt x="27" y="8078"/>
                  </a:lnTo>
                  <a:cubicBezTo>
                    <a:pt x="54" y="8628"/>
                    <a:pt x="90" y="9168"/>
                    <a:pt x="135" y="9709"/>
                  </a:cubicBezTo>
                  <a:cubicBezTo>
                    <a:pt x="244" y="10800"/>
                    <a:pt x="379" y="11882"/>
                    <a:pt x="568" y="12963"/>
                  </a:cubicBezTo>
                  <a:cubicBezTo>
                    <a:pt x="757" y="14036"/>
                    <a:pt x="992" y="15118"/>
                    <a:pt x="1271" y="16172"/>
                  </a:cubicBezTo>
                  <a:cubicBezTo>
                    <a:pt x="1406" y="16704"/>
                    <a:pt x="1560" y="17236"/>
                    <a:pt x="1722" y="17759"/>
                  </a:cubicBezTo>
                  <a:lnTo>
                    <a:pt x="1848" y="18155"/>
                  </a:lnTo>
                  <a:cubicBezTo>
                    <a:pt x="1893" y="18281"/>
                    <a:pt x="1929" y="18408"/>
                    <a:pt x="1983" y="18552"/>
                  </a:cubicBezTo>
                  <a:cubicBezTo>
                    <a:pt x="2082" y="18831"/>
                    <a:pt x="2218" y="19111"/>
                    <a:pt x="2407" y="19354"/>
                  </a:cubicBezTo>
                  <a:cubicBezTo>
                    <a:pt x="2776" y="19859"/>
                    <a:pt x="3353" y="20192"/>
                    <a:pt x="3930" y="20346"/>
                  </a:cubicBezTo>
                  <a:cubicBezTo>
                    <a:pt x="4002" y="20364"/>
                    <a:pt x="4074" y="20382"/>
                    <a:pt x="4147" y="20400"/>
                  </a:cubicBezTo>
                  <a:lnTo>
                    <a:pt x="4354" y="20436"/>
                  </a:lnTo>
                  <a:lnTo>
                    <a:pt x="4760" y="20508"/>
                  </a:lnTo>
                  <a:cubicBezTo>
                    <a:pt x="5039" y="20562"/>
                    <a:pt x="5309" y="20589"/>
                    <a:pt x="5589" y="20625"/>
                  </a:cubicBezTo>
                  <a:cubicBezTo>
                    <a:pt x="6490" y="20728"/>
                    <a:pt x="7397" y="20765"/>
                    <a:pt x="8301" y="20765"/>
                  </a:cubicBezTo>
                  <a:cubicBezTo>
                    <a:pt x="8500" y="20765"/>
                    <a:pt x="8698" y="20763"/>
                    <a:pt x="8897" y="20760"/>
                  </a:cubicBezTo>
                  <a:cubicBezTo>
                    <a:pt x="9997" y="20742"/>
                    <a:pt x="11096" y="20670"/>
                    <a:pt x="12187" y="20544"/>
                  </a:cubicBezTo>
                  <a:cubicBezTo>
                    <a:pt x="12457" y="20526"/>
                    <a:pt x="12728" y="20490"/>
                    <a:pt x="12998" y="20454"/>
                  </a:cubicBezTo>
                  <a:lnTo>
                    <a:pt x="13819" y="20355"/>
                  </a:lnTo>
                  <a:cubicBezTo>
                    <a:pt x="14359" y="20273"/>
                    <a:pt x="14900" y="20210"/>
                    <a:pt x="15441" y="20120"/>
                  </a:cubicBezTo>
                  <a:cubicBezTo>
                    <a:pt x="16523" y="19949"/>
                    <a:pt x="17595" y="19742"/>
                    <a:pt x="18668" y="19516"/>
                  </a:cubicBezTo>
                  <a:cubicBezTo>
                    <a:pt x="19200" y="19399"/>
                    <a:pt x="19732" y="19264"/>
                    <a:pt x="20263" y="19147"/>
                  </a:cubicBezTo>
                  <a:cubicBezTo>
                    <a:pt x="20795" y="19012"/>
                    <a:pt x="21318" y="18876"/>
                    <a:pt x="21850" y="18723"/>
                  </a:cubicBezTo>
                  <a:lnTo>
                    <a:pt x="21859" y="18723"/>
                  </a:lnTo>
                  <a:cubicBezTo>
                    <a:pt x="21958" y="18696"/>
                    <a:pt x="22012" y="18597"/>
                    <a:pt x="21994" y="18498"/>
                  </a:cubicBezTo>
                  <a:cubicBezTo>
                    <a:pt x="21823" y="17741"/>
                    <a:pt x="21670" y="16983"/>
                    <a:pt x="21507" y="16217"/>
                  </a:cubicBezTo>
                  <a:lnTo>
                    <a:pt x="21057" y="13937"/>
                  </a:lnTo>
                  <a:cubicBezTo>
                    <a:pt x="20750" y="12413"/>
                    <a:pt x="20462" y="10881"/>
                    <a:pt x="20173" y="9358"/>
                  </a:cubicBezTo>
                  <a:cubicBezTo>
                    <a:pt x="19894" y="7825"/>
                    <a:pt x="19623" y="6302"/>
                    <a:pt x="19362" y="4770"/>
                  </a:cubicBezTo>
                  <a:lnTo>
                    <a:pt x="18983" y="2471"/>
                  </a:lnTo>
                  <a:cubicBezTo>
                    <a:pt x="18866" y="1696"/>
                    <a:pt x="18740" y="930"/>
                    <a:pt x="18632" y="163"/>
                  </a:cubicBezTo>
                  <a:cubicBezTo>
                    <a:pt x="18623" y="70"/>
                    <a:pt x="18535" y="0"/>
                    <a:pt x="184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30"/>
            <p:cNvSpPr/>
            <p:nvPr/>
          </p:nvSpPr>
          <p:spPr>
            <a:xfrm>
              <a:off x="4780825" y="3534300"/>
              <a:ext cx="393725" cy="234375"/>
            </a:xfrm>
            <a:custGeom>
              <a:avLst/>
              <a:gdLst/>
              <a:ahLst/>
              <a:cxnLst/>
              <a:rect l="l" t="t" r="r" b="b"/>
              <a:pathLst>
                <a:path w="15749" h="9375" extrusionOk="0">
                  <a:moveTo>
                    <a:pt x="9397" y="3441"/>
                  </a:moveTo>
                  <a:cubicBezTo>
                    <a:pt x="9426" y="3441"/>
                    <a:pt x="9456" y="3446"/>
                    <a:pt x="9484" y="3453"/>
                  </a:cubicBezTo>
                  <a:cubicBezTo>
                    <a:pt x="9511" y="3453"/>
                    <a:pt x="9538" y="3462"/>
                    <a:pt x="9565" y="3471"/>
                  </a:cubicBezTo>
                  <a:cubicBezTo>
                    <a:pt x="9781" y="3561"/>
                    <a:pt x="9862" y="3705"/>
                    <a:pt x="9808" y="3930"/>
                  </a:cubicBezTo>
                  <a:cubicBezTo>
                    <a:pt x="9765" y="4109"/>
                    <a:pt x="9683" y="4191"/>
                    <a:pt x="9539" y="4191"/>
                  </a:cubicBezTo>
                  <a:cubicBezTo>
                    <a:pt x="9501" y="4191"/>
                    <a:pt x="9459" y="4185"/>
                    <a:pt x="9412" y="4174"/>
                  </a:cubicBezTo>
                  <a:cubicBezTo>
                    <a:pt x="9267" y="4147"/>
                    <a:pt x="9186" y="4066"/>
                    <a:pt x="9168" y="3939"/>
                  </a:cubicBezTo>
                  <a:cubicBezTo>
                    <a:pt x="9159" y="3795"/>
                    <a:pt x="9159" y="3714"/>
                    <a:pt x="9159" y="3705"/>
                  </a:cubicBezTo>
                  <a:cubicBezTo>
                    <a:pt x="9207" y="3492"/>
                    <a:pt x="9303" y="3441"/>
                    <a:pt x="9397" y="3441"/>
                  </a:cubicBezTo>
                  <a:close/>
                  <a:moveTo>
                    <a:pt x="8451" y="3776"/>
                  </a:moveTo>
                  <a:cubicBezTo>
                    <a:pt x="8510" y="3776"/>
                    <a:pt x="8562" y="3781"/>
                    <a:pt x="8609" y="3786"/>
                  </a:cubicBezTo>
                  <a:cubicBezTo>
                    <a:pt x="8717" y="3813"/>
                    <a:pt x="8844" y="3885"/>
                    <a:pt x="8781" y="4147"/>
                  </a:cubicBezTo>
                  <a:cubicBezTo>
                    <a:pt x="8763" y="4183"/>
                    <a:pt x="8582" y="4336"/>
                    <a:pt x="7095" y="4733"/>
                  </a:cubicBezTo>
                  <a:cubicBezTo>
                    <a:pt x="6230" y="4952"/>
                    <a:pt x="5579" y="5062"/>
                    <a:pt x="5151" y="5062"/>
                  </a:cubicBezTo>
                  <a:cubicBezTo>
                    <a:pt x="5017" y="5062"/>
                    <a:pt x="4905" y="5052"/>
                    <a:pt x="4814" y="5030"/>
                  </a:cubicBezTo>
                  <a:cubicBezTo>
                    <a:pt x="4445" y="4949"/>
                    <a:pt x="4436" y="4769"/>
                    <a:pt x="4472" y="4616"/>
                  </a:cubicBezTo>
                  <a:cubicBezTo>
                    <a:pt x="4517" y="4435"/>
                    <a:pt x="4697" y="4336"/>
                    <a:pt x="5031" y="4300"/>
                  </a:cubicBezTo>
                  <a:cubicBezTo>
                    <a:pt x="5851" y="4237"/>
                    <a:pt x="6500" y="4156"/>
                    <a:pt x="6942" y="4066"/>
                  </a:cubicBezTo>
                  <a:cubicBezTo>
                    <a:pt x="7257" y="4003"/>
                    <a:pt x="7726" y="3903"/>
                    <a:pt x="8312" y="3786"/>
                  </a:cubicBezTo>
                  <a:cubicBezTo>
                    <a:pt x="8361" y="3779"/>
                    <a:pt x="8408" y="3776"/>
                    <a:pt x="8451" y="3776"/>
                  </a:cubicBezTo>
                  <a:close/>
                  <a:moveTo>
                    <a:pt x="587" y="3687"/>
                  </a:moveTo>
                  <a:lnTo>
                    <a:pt x="1" y="6238"/>
                  </a:lnTo>
                  <a:lnTo>
                    <a:pt x="1416" y="6563"/>
                  </a:lnTo>
                  <a:lnTo>
                    <a:pt x="2002" y="4012"/>
                  </a:lnTo>
                  <a:lnTo>
                    <a:pt x="587" y="3687"/>
                  </a:lnTo>
                  <a:close/>
                  <a:moveTo>
                    <a:pt x="13116" y="1235"/>
                  </a:moveTo>
                  <a:lnTo>
                    <a:pt x="12972" y="1289"/>
                  </a:lnTo>
                  <a:cubicBezTo>
                    <a:pt x="12008" y="1668"/>
                    <a:pt x="10556" y="2110"/>
                    <a:pt x="8654" y="2623"/>
                  </a:cubicBezTo>
                  <a:cubicBezTo>
                    <a:pt x="5806" y="3399"/>
                    <a:pt x="3922" y="3795"/>
                    <a:pt x="3075" y="3795"/>
                  </a:cubicBezTo>
                  <a:lnTo>
                    <a:pt x="3012" y="3795"/>
                  </a:lnTo>
                  <a:lnTo>
                    <a:pt x="2327" y="6770"/>
                  </a:lnTo>
                  <a:lnTo>
                    <a:pt x="11368" y="8843"/>
                  </a:lnTo>
                  <a:lnTo>
                    <a:pt x="13116" y="1235"/>
                  </a:lnTo>
                  <a:close/>
                  <a:moveTo>
                    <a:pt x="14288" y="0"/>
                  </a:moveTo>
                  <a:lnTo>
                    <a:pt x="12215" y="9041"/>
                  </a:lnTo>
                  <a:lnTo>
                    <a:pt x="13675" y="9375"/>
                  </a:lnTo>
                  <a:lnTo>
                    <a:pt x="15748" y="334"/>
                  </a:lnTo>
                  <a:lnTo>
                    <a:pt x="14288" y="0"/>
                  </a:lnTo>
                  <a:close/>
                </a:path>
              </a:pathLst>
            </a:custGeom>
            <a:solidFill>
              <a:srgbClr val="3C3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30"/>
            <p:cNvSpPr/>
            <p:nvPr/>
          </p:nvSpPr>
          <p:spPr>
            <a:xfrm>
              <a:off x="4772275" y="3553675"/>
              <a:ext cx="363275" cy="417375"/>
            </a:xfrm>
            <a:custGeom>
              <a:avLst/>
              <a:gdLst/>
              <a:ahLst/>
              <a:cxnLst/>
              <a:rect l="l" t="t" r="r" b="b"/>
              <a:pathLst>
                <a:path w="14531" h="16695" extrusionOk="0">
                  <a:moveTo>
                    <a:pt x="14531" y="1"/>
                  </a:moveTo>
                  <a:cubicBezTo>
                    <a:pt x="14279" y="172"/>
                    <a:pt x="13891" y="370"/>
                    <a:pt x="13350" y="587"/>
                  </a:cubicBezTo>
                  <a:lnTo>
                    <a:pt x="11646" y="7978"/>
                  </a:lnTo>
                  <a:lnTo>
                    <a:pt x="2759" y="5941"/>
                  </a:lnTo>
                  <a:lnTo>
                    <a:pt x="3318" y="3534"/>
                  </a:lnTo>
                  <a:lnTo>
                    <a:pt x="2254" y="3291"/>
                  </a:lnTo>
                  <a:lnTo>
                    <a:pt x="1704" y="5697"/>
                  </a:lnTo>
                  <a:lnTo>
                    <a:pt x="433" y="5400"/>
                  </a:lnTo>
                  <a:lnTo>
                    <a:pt x="109" y="6842"/>
                  </a:lnTo>
                  <a:lnTo>
                    <a:pt x="0" y="7311"/>
                  </a:lnTo>
                  <a:lnTo>
                    <a:pt x="2326" y="7852"/>
                  </a:lnTo>
                  <a:lnTo>
                    <a:pt x="2236" y="8248"/>
                  </a:lnTo>
                  <a:cubicBezTo>
                    <a:pt x="2984" y="8501"/>
                    <a:pt x="4507" y="9645"/>
                    <a:pt x="6797" y="11683"/>
                  </a:cubicBezTo>
                  <a:cubicBezTo>
                    <a:pt x="9014" y="13648"/>
                    <a:pt x="10384" y="15027"/>
                    <a:pt x="10907" y="15811"/>
                  </a:cubicBezTo>
                  <a:lnTo>
                    <a:pt x="10772" y="16397"/>
                  </a:lnTo>
                  <a:lnTo>
                    <a:pt x="12079" y="16694"/>
                  </a:lnTo>
                  <a:lnTo>
                    <a:pt x="13954" y="8510"/>
                  </a:lnTo>
                  <a:lnTo>
                    <a:pt x="12656" y="8203"/>
                  </a:lnTo>
                  <a:lnTo>
                    <a:pt x="14531" y="1"/>
                  </a:lnTo>
                  <a:close/>
                </a:path>
              </a:pathLst>
            </a:custGeom>
            <a:solidFill>
              <a:srgbClr val="3033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0"/>
            <p:cNvSpPr/>
            <p:nvPr/>
          </p:nvSpPr>
          <p:spPr>
            <a:xfrm>
              <a:off x="4702650" y="3626025"/>
              <a:ext cx="70775" cy="58375"/>
            </a:xfrm>
            <a:custGeom>
              <a:avLst/>
              <a:gdLst/>
              <a:ahLst/>
              <a:cxnLst/>
              <a:rect l="l" t="t" r="r" b="b"/>
              <a:pathLst>
                <a:path w="2831" h="2335" extrusionOk="0">
                  <a:moveTo>
                    <a:pt x="0" y="0"/>
                  </a:moveTo>
                  <a:lnTo>
                    <a:pt x="198" y="1118"/>
                  </a:lnTo>
                  <a:lnTo>
                    <a:pt x="325" y="1848"/>
                  </a:lnTo>
                  <a:lnTo>
                    <a:pt x="2443" y="2335"/>
                  </a:lnTo>
                  <a:lnTo>
                    <a:pt x="2831" y="6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30"/>
            <p:cNvSpPr/>
            <p:nvPr/>
          </p:nvSpPr>
          <p:spPr>
            <a:xfrm>
              <a:off x="4710750" y="3642250"/>
              <a:ext cx="82050" cy="82500"/>
            </a:xfrm>
            <a:custGeom>
              <a:avLst/>
              <a:gdLst/>
              <a:ahLst/>
              <a:cxnLst/>
              <a:rect l="l" t="t" r="r" b="b"/>
              <a:pathLst>
                <a:path w="3282" h="3300" extrusionOk="0">
                  <a:moveTo>
                    <a:pt x="2507" y="0"/>
                  </a:moveTo>
                  <a:lnTo>
                    <a:pt x="2119" y="1686"/>
                  </a:lnTo>
                  <a:lnTo>
                    <a:pt x="1" y="1199"/>
                  </a:lnTo>
                  <a:lnTo>
                    <a:pt x="298" y="2776"/>
                  </a:lnTo>
                  <a:lnTo>
                    <a:pt x="2570" y="3299"/>
                  </a:lnTo>
                  <a:lnTo>
                    <a:pt x="2894" y="1857"/>
                  </a:lnTo>
                  <a:lnTo>
                    <a:pt x="3282" y="180"/>
                  </a:lnTo>
                  <a:lnTo>
                    <a:pt x="2507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0"/>
            <p:cNvSpPr/>
            <p:nvPr/>
          </p:nvSpPr>
          <p:spPr>
            <a:xfrm>
              <a:off x="4889225" y="3618300"/>
              <a:ext cx="140200" cy="44575"/>
            </a:xfrm>
            <a:custGeom>
              <a:avLst/>
              <a:gdLst/>
              <a:ahLst/>
              <a:cxnLst/>
              <a:rect l="l" t="t" r="r" b="b"/>
              <a:pathLst>
                <a:path w="5608" h="1783" extrusionOk="0">
                  <a:moveTo>
                    <a:pt x="5066" y="0"/>
                  </a:moveTo>
                  <a:cubicBezTo>
                    <a:pt x="4904" y="0"/>
                    <a:pt x="4798" y="107"/>
                    <a:pt x="4751" y="327"/>
                  </a:cubicBezTo>
                  <a:cubicBezTo>
                    <a:pt x="4751" y="336"/>
                    <a:pt x="4751" y="426"/>
                    <a:pt x="4751" y="579"/>
                  </a:cubicBezTo>
                  <a:cubicBezTo>
                    <a:pt x="4778" y="751"/>
                    <a:pt x="4886" y="850"/>
                    <a:pt x="5057" y="895"/>
                  </a:cubicBezTo>
                  <a:cubicBezTo>
                    <a:pt x="5106" y="907"/>
                    <a:pt x="5152" y="913"/>
                    <a:pt x="5194" y="913"/>
                  </a:cubicBezTo>
                  <a:cubicBezTo>
                    <a:pt x="5379" y="913"/>
                    <a:pt x="5500" y="801"/>
                    <a:pt x="5544" y="588"/>
                  </a:cubicBezTo>
                  <a:cubicBezTo>
                    <a:pt x="5607" y="318"/>
                    <a:pt x="5508" y="138"/>
                    <a:pt x="5256" y="39"/>
                  </a:cubicBezTo>
                  <a:cubicBezTo>
                    <a:pt x="5186" y="13"/>
                    <a:pt x="5123" y="0"/>
                    <a:pt x="5066" y="0"/>
                  </a:cubicBezTo>
                  <a:close/>
                  <a:moveTo>
                    <a:pt x="4110" y="337"/>
                  </a:moveTo>
                  <a:cubicBezTo>
                    <a:pt x="4066" y="337"/>
                    <a:pt x="4018" y="340"/>
                    <a:pt x="3967" y="345"/>
                  </a:cubicBezTo>
                  <a:cubicBezTo>
                    <a:pt x="3372" y="471"/>
                    <a:pt x="2912" y="561"/>
                    <a:pt x="2588" y="625"/>
                  </a:cubicBezTo>
                  <a:cubicBezTo>
                    <a:pt x="2146" y="724"/>
                    <a:pt x="1506" y="805"/>
                    <a:pt x="686" y="868"/>
                  </a:cubicBezTo>
                  <a:cubicBezTo>
                    <a:pt x="316" y="904"/>
                    <a:pt x="109" y="1021"/>
                    <a:pt x="64" y="1237"/>
                  </a:cubicBezTo>
                  <a:cubicBezTo>
                    <a:pt x="1" y="1508"/>
                    <a:pt x="136" y="1670"/>
                    <a:pt x="460" y="1751"/>
                  </a:cubicBezTo>
                  <a:cubicBezTo>
                    <a:pt x="551" y="1772"/>
                    <a:pt x="662" y="1782"/>
                    <a:pt x="792" y="1782"/>
                  </a:cubicBezTo>
                  <a:cubicBezTo>
                    <a:pt x="1230" y="1782"/>
                    <a:pt x="1890" y="1667"/>
                    <a:pt x="2786" y="1445"/>
                  </a:cubicBezTo>
                  <a:cubicBezTo>
                    <a:pt x="3913" y="1147"/>
                    <a:pt x="4490" y="931"/>
                    <a:pt x="4517" y="805"/>
                  </a:cubicBezTo>
                  <a:cubicBezTo>
                    <a:pt x="4589" y="493"/>
                    <a:pt x="4455" y="337"/>
                    <a:pt x="4110" y="337"/>
                  </a:cubicBezTo>
                  <a:close/>
                </a:path>
              </a:pathLst>
            </a:custGeom>
            <a:solidFill>
              <a:srgbClr val="4547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0"/>
            <p:cNvSpPr/>
            <p:nvPr/>
          </p:nvSpPr>
          <p:spPr>
            <a:xfrm>
              <a:off x="5118850" y="3528450"/>
              <a:ext cx="709650" cy="395050"/>
            </a:xfrm>
            <a:custGeom>
              <a:avLst/>
              <a:gdLst/>
              <a:ahLst/>
              <a:cxnLst/>
              <a:rect l="l" t="t" r="r" b="b"/>
              <a:pathLst>
                <a:path w="28386" h="15802" extrusionOk="0">
                  <a:moveTo>
                    <a:pt x="4413" y="2577"/>
                  </a:moveTo>
                  <a:cubicBezTo>
                    <a:pt x="4514" y="2577"/>
                    <a:pt x="4667" y="2596"/>
                    <a:pt x="4895" y="2650"/>
                  </a:cubicBezTo>
                  <a:cubicBezTo>
                    <a:pt x="4986" y="2668"/>
                    <a:pt x="5085" y="2695"/>
                    <a:pt x="5193" y="2722"/>
                  </a:cubicBezTo>
                  <a:cubicBezTo>
                    <a:pt x="5833" y="2912"/>
                    <a:pt x="7771" y="3497"/>
                    <a:pt x="10944" y="4462"/>
                  </a:cubicBezTo>
                  <a:cubicBezTo>
                    <a:pt x="13432" y="5219"/>
                    <a:pt x="15865" y="5922"/>
                    <a:pt x="18164" y="6553"/>
                  </a:cubicBezTo>
                  <a:cubicBezTo>
                    <a:pt x="19137" y="6878"/>
                    <a:pt x="19579" y="7283"/>
                    <a:pt x="19471" y="7752"/>
                  </a:cubicBezTo>
                  <a:cubicBezTo>
                    <a:pt x="19426" y="7923"/>
                    <a:pt x="19327" y="8067"/>
                    <a:pt x="19155" y="8185"/>
                  </a:cubicBezTo>
                  <a:cubicBezTo>
                    <a:pt x="19012" y="8280"/>
                    <a:pt x="18869" y="8324"/>
                    <a:pt x="18725" y="8324"/>
                  </a:cubicBezTo>
                  <a:cubicBezTo>
                    <a:pt x="18679" y="8324"/>
                    <a:pt x="18633" y="8320"/>
                    <a:pt x="18588" y="8311"/>
                  </a:cubicBezTo>
                  <a:cubicBezTo>
                    <a:pt x="13179" y="6652"/>
                    <a:pt x="10241" y="5769"/>
                    <a:pt x="9862" y="5670"/>
                  </a:cubicBezTo>
                  <a:cubicBezTo>
                    <a:pt x="6752" y="4777"/>
                    <a:pt x="4922" y="4219"/>
                    <a:pt x="4436" y="4002"/>
                  </a:cubicBezTo>
                  <a:cubicBezTo>
                    <a:pt x="4030" y="3822"/>
                    <a:pt x="3868" y="3552"/>
                    <a:pt x="3958" y="3173"/>
                  </a:cubicBezTo>
                  <a:cubicBezTo>
                    <a:pt x="4030" y="2848"/>
                    <a:pt x="4138" y="2659"/>
                    <a:pt x="4273" y="2596"/>
                  </a:cubicBezTo>
                  <a:cubicBezTo>
                    <a:pt x="4302" y="2585"/>
                    <a:pt x="4346" y="2577"/>
                    <a:pt x="4413" y="2577"/>
                  </a:cubicBezTo>
                  <a:close/>
                  <a:moveTo>
                    <a:pt x="2200" y="0"/>
                  </a:moveTo>
                  <a:lnTo>
                    <a:pt x="1" y="9573"/>
                  </a:lnTo>
                  <a:lnTo>
                    <a:pt x="27133" y="15801"/>
                  </a:lnTo>
                  <a:lnTo>
                    <a:pt x="27151" y="15729"/>
                  </a:lnTo>
                  <a:cubicBezTo>
                    <a:pt x="27619" y="13755"/>
                    <a:pt x="27971" y="11718"/>
                    <a:pt x="28196" y="9699"/>
                  </a:cubicBezTo>
                  <a:cubicBezTo>
                    <a:pt x="28386" y="8825"/>
                    <a:pt x="27926" y="8248"/>
                    <a:pt x="26853" y="7977"/>
                  </a:cubicBezTo>
                  <a:cubicBezTo>
                    <a:pt x="18768" y="5048"/>
                    <a:pt x="10493" y="2371"/>
                    <a:pt x="2272" y="27"/>
                  </a:cubicBezTo>
                  <a:lnTo>
                    <a:pt x="2200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0"/>
            <p:cNvSpPr/>
            <p:nvPr/>
          </p:nvSpPr>
          <p:spPr>
            <a:xfrm>
              <a:off x="5213500" y="3590975"/>
              <a:ext cx="396875" cy="147475"/>
            </a:xfrm>
            <a:custGeom>
              <a:avLst/>
              <a:gdLst/>
              <a:ahLst/>
              <a:cxnLst/>
              <a:rect l="l" t="t" r="r" b="b"/>
              <a:pathLst>
                <a:path w="15875" h="5899" extrusionOk="0">
                  <a:moveTo>
                    <a:pt x="630" y="1"/>
                  </a:moveTo>
                  <a:cubicBezTo>
                    <a:pt x="562" y="1"/>
                    <a:pt x="505" y="8"/>
                    <a:pt x="460" y="23"/>
                  </a:cubicBezTo>
                  <a:cubicBezTo>
                    <a:pt x="298" y="95"/>
                    <a:pt x="181" y="302"/>
                    <a:pt x="100" y="663"/>
                  </a:cubicBezTo>
                  <a:cubicBezTo>
                    <a:pt x="1" y="1078"/>
                    <a:pt x="172" y="1384"/>
                    <a:pt x="623" y="1573"/>
                  </a:cubicBezTo>
                  <a:cubicBezTo>
                    <a:pt x="1118" y="1799"/>
                    <a:pt x="2921" y="2349"/>
                    <a:pt x="6049" y="3241"/>
                  </a:cubicBezTo>
                  <a:cubicBezTo>
                    <a:pt x="6437" y="3340"/>
                    <a:pt x="9348" y="4223"/>
                    <a:pt x="14784" y="5882"/>
                  </a:cubicBezTo>
                  <a:cubicBezTo>
                    <a:pt x="14838" y="5893"/>
                    <a:pt x="14891" y="5899"/>
                    <a:pt x="14944" y="5899"/>
                  </a:cubicBezTo>
                  <a:cubicBezTo>
                    <a:pt x="15103" y="5899"/>
                    <a:pt x="15257" y="5848"/>
                    <a:pt x="15405" y="5747"/>
                  </a:cubicBezTo>
                  <a:cubicBezTo>
                    <a:pt x="15595" y="5621"/>
                    <a:pt x="15712" y="5458"/>
                    <a:pt x="15757" y="5269"/>
                  </a:cubicBezTo>
                  <a:cubicBezTo>
                    <a:pt x="15874" y="4755"/>
                    <a:pt x="15424" y="4323"/>
                    <a:pt x="14405" y="3980"/>
                  </a:cubicBezTo>
                  <a:cubicBezTo>
                    <a:pt x="12088" y="3349"/>
                    <a:pt x="9682" y="2646"/>
                    <a:pt x="7176" y="1889"/>
                  </a:cubicBezTo>
                  <a:cubicBezTo>
                    <a:pt x="3976" y="915"/>
                    <a:pt x="2065" y="329"/>
                    <a:pt x="1425" y="149"/>
                  </a:cubicBezTo>
                  <a:cubicBezTo>
                    <a:pt x="1073" y="51"/>
                    <a:pt x="810" y="1"/>
                    <a:pt x="6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0"/>
            <p:cNvSpPr/>
            <p:nvPr/>
          </p:nvSpPr>
          <p:spPr>
            <a:xfrm>
              <a:off x="5070850" y="3766400"/>
              <a:ext cx="724975" cy="311175"/>
            </a:xfrm>
            <a:custGeom>
              <a:avLst/>
              <a:gdLst/>
              <a:ahLst/>
              <a:cxnLst/>
              <a:rect l="l" t="t" r="r" b="b"/>
              <a:pathLst>
                <a:path w="28999" h="12447" extrusionOk="0">
                  <a:moveTo>
                    <a:pt x="2011" y="1"/>
                  </a:moveTo>
                  <a:lnTo>
                    <a:pt x="136" y="8185"/>
                  </a:lnTo>
                  <a:lnTo>
                    <a:pt x="1" y="8753"/>
                  </a:lnTo>
                  <a:cubicBezTo>
                    <a:pt x="8672" y="10592"/>
                    <a:pt x="17172" y="11818"/>
                    <a:pt x="25501" y="12413"/>
                  </a:cubicBezTo>
                  <a:cubicBezTo>
                    <a:pt x="25660" y="12435"/>
                    <a:pt x="25809" y="12446"/>
                    <a:pt x="25949" y="12446"/>
                  </a:cubicBezTo>
                  <a:cubicBezTo>
                    <a:pt x="26720" y="12446"/>
                    <a:pt x="27220" y="12112"/>
                    <a:pt x="27448" y="11448"/>
                  </a:cubicBezTo>
                  <a:cubicBezTo>
                    <a:pt x="28061" y="9718"/>
                    <a:pt x="28575" y="7969"/>
                    <a:pt x="28999" y="6193"/>
                  </a:cubicBezTo>
                  <a:lnTo>
                    <a:pt x="2011" y="1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0"/>
            <p:cNvSpPr/>
            <p:nvPr/>
          </p:nvSpPr>
          <p:spPr>
            <a:xfrm>
              <a:off x="4697000" y="3525875"/>
              <a:ext cx="1131500" cy="555150"/>
            </a:xfrm>
            <a:custGeom>
              <a:avLst/>
              <a:gdLst/>
              <a:ahLst/>
              <a:cxnLst/>
              <a:rect l="l" t="t" r="r" b="b"/>
              <a:pathLst>
                <a:path w="45260" h="22206" extrusionOk="0">
                  <a:moveTo>
                    <a:pt x="19277" y="430"/>
                  </a:moveTo>
                  <a:cubicBezTo>
                    <a:pt x="20268" y="625"/>
                    <a:pt x="21223" y="951"/>
                    <a:pt x="22193" y="1230"/>
                  </a:cubicBezTo>
                  <a:cubicBezTo>
                    <a:pt x="23221" y="1545"/>
                    <a:pt x="24248" y="1852"/>
                    <a:pt x="25276" y="2185"/>
                  </a:cubicBezTo>
                  <a:cubicBezTo>
                    <a:pt x="27331" y="2834"/>
                    <a:pt x="29377" y="3501"/>
                    <a:pt x="31414" y="4177"/>
                  </a:cubicBezTo>
                  <a:cubicBezTo>
                    <a:pt x="33460" y="4844"/>
                    <a:pt x="35489" y="5565"/>
                    <a:pt x="37544" y="6205"/>
                  </a:cubicBezTo>
                  <a:cubicBezTo>
                    <a:pt x="39599" y="6836"/>
                    <a:pt x="41627" y="7567"/>
                    <a:pt x="43637" y="8315"/>
                  </a:cubicBezTo>
                  <a:lnTo>
                    <a:pt x="43655" y="8324"/>
                  </a:lnTo>
                  <a:cubicBezTo>
                    <a:pt x="44016" y="8423"/>
                    <a:pt x="44367" y="8567"/>
                    <a:pt x="44602" y="8810"/>
                  </a:cubicBezTo>
                  <a:cubicBezTo>
                    <a:pt x="44710" y="8937"/>
                    <a:pt x="44782" y="9081"/>
                    <a:pt x="44818" y="9234"/>
                  </a:cubicBezTo>
                  <a:cubicBezTo>
                    <a:pt x="44845" y="9396"/>
                    <a:pt x="44836" y="9568"/>
                    <a:pt x="44800" y="9739"/>
                  </a:cubicBezTo>
                  <a:cubicBezTo>
                    <a:pt x="44791" y="9748"/>
                    <a:pt x="44791" y="9748"/>
                    <a:pt x="44791" y="9757"/>
                  </a:cubicBezTo>
                  <a:cubicBezTo>
                    <a:pt x="44728" y="10262"/>
                    <a:pt x="44665" y="10766"/>
                    <a:pt x="44593" y="11271"/>
                  </a:cubicBezTo>
                  <a:lnTo>
                    <a:pt x="44358" y="12777"/>
                  </a:lnTo>
                  <a:cubicBezTo>
                    <a:pt x="44268" y="13281"/>
                    <a:pt x="44196" y="13777"/>
                    <a:pt x="44097" y="14282"/>
                  </a:cubicBezTo>
                  <a:cubicBezTo>
                    <a:pt x="44016" y="14778"/>
                    <a:pt x="43908" y="15282"/>
                    <a:pt x="43799" y="15778"/>
                  </a:cubicBezTo>
                  <a:cubicBezTo>
                    <a:pt x="43637" y="16454"/>
                    <a:pt x="43457" y="17130"/>
                    <a:pt x="43259" y="17797"/>
                  </a:cubicBezTo>
                  <a:cubicBezTo>
                    <a:pt x="43051" y="18473"/>
                    <a:pt x="42853" y="19140"/>
                    <a:pt x="42646" y="19807"/>
                  </a:cubicBezTo>
                  <a:cubicBezTo>
                    <a:pt x="42546" y="20141"/>
                    <a:pt x="42438" y="20474"/>
                    <a:pt x="42321" y="20808"/>
                  </a:cubicBezTo>
                  <a:cubicBezTo>
                    <a:pt x="42294" y="20889"/>
                    <a:pt x="42267" y="20970"/>
                    <a:pt x="42240" y="21051"/>
                  </a:cubicBezTo>
                  <a:cubicBezTo>
                    <a:pt x="42213" y="21123"/>
                    <a:pt x="42177" y="21196"/>
                    <a:pt x="42141" y="21268"/>
                  </a:cubicBezTo>
                  <a:cubicBezTo>
                    <a:pt x="42069" y="21412"/>
                    <a:pt x="41970" y="21529"/>
                    <a:pt x="41852" y="21628"/>
                  </a:cubicBezTo>
                  <a:cubicBezTo>
                    <a:pt x="41618" y="21827"/>
                    <a:pt x="41294" y="21917"/>
                    <a:pt x="40969" y="21935"/>
                  </a:cubicBezTo>
                  <a:cubicBezTo>
                    <a:pt x="40798" y="21935"/>
                    <a:pt x="40636" y="21926"/>
                    <a:pt x="40455" y="21908"/>
                  </a:cubicBezTo>
                  <a:lnTo>
                    <a:pt x="39932" y="21872"/>
                  </a:lnTo>
                  <a:cubicBezTo>
                    <a:pt x="38526" y="21799"/>
                    <a:pt x="37138" y="21673"/>
                    <a:pt x="35741" y="21538"/>
                  </a:cubicBezTo>
                  <a:cubicBezTo>
                    <a:pt x="34344" y="21385"/>
                    <a:pt x="32947" y="21241"/>
                    <a:pt x="31559" y="21051"/>
                  </a:cubicBezTo>
                  <a:cubicBezTo>
                    <a:pt x="30864" y="20961"/>
                    <a:pt x="30170" y="20853"/>
                    <a:pt x="29485" y="20754"/>
                  </a:cubicBezTo>
                  <a:cubicBezTo>
                    <a:pt x="28791" y="20646"/>
                    <a:pt x="28097" y="20547"/>
                    <a:pt x="27403" y="20438"/>
                  </a:cubicBezTo>
                  <a:cubicBezTo>
                    <a:pt x="26015" y="20222"/>
                    <a:pt x="24636" y="19988"/>
                    <a:pt x="23257" y="19753"/>
                  </a:cubicBezTo>
                  <a:cubicBezTo>
                    <a:pt x="20562" y="19287"/>
                    <a:pt x="17868" y="18768"/>
                    <a:pt x="15191" y="18224"/>
                  </a:cubicBezTo>
                  <a:lnTo>
                    <a:pt x="15191" y="18224"/>
                  </a:lnTo>
                  <a:lnTo>
                    <a:pt x="15279" y="17851"/>
                  </a:lnTo>
                  <a:cubicBezTo>
                    <a:pt x="15297" y="17743"/>
                    <a:pt x="15234" y="17644"/>
                    <a:pt x="15135" y="17617"/>
                  </a:cubicBezTo>
                  <a:lnTo>
                    <a:pt x="14017" y="17362"/>
                  </a:lnTo>
                  <a:lnTo>
                    <a:pt x="14017" y="17362"/>
                  </a:lnTo>
                  <a:lnTo>
                    <a:pt x="14108" y="16968"/>
                  </a:lnTo>
                  <a:lnTo>
                    <a:pt x="14108" y="16959"/>
                  </a:lnTo>
                  <a:cubicBezTo>
                    <a:pt x="14117" y="16905"/>
                    <a:pt x="14108" y="16860"/>
                    <a:pt x="14081" y="16815"/>
                  </a:cubicBezTo>
                  <a:cubicBezTo>
                    <a:pt x="13774" y="16409"/>
                    <a:pt x="13441" y="16058"/>
                    <a:pt x="13098" y="15706"/>
                  </a:cubicBezTo>
                  <a:cubicBezTo>
                    <a:pt x="12756" y="15364"/>
                    <a:pt x="12413" y="15030"/>
                    <a:pt x="12061" y="14697"/>
                  </a:cubicBezTo>
                  <a:cubicBezTo>
                    <a:pt x="11349" y="14039"/>
                    <a:pt x="10628" y="13399"/>
                    <a:pt x="9907" y="12759"/>
                  </a:cubicBezTo>
                  <a:cubicBezTo>
                    <a:pt x="9177" y="12119"/>
                    <a:pt x="8447" y="11497"/>
                    <a:pt x="7708" y="10866"/>
                  </a:cubicBezTo>
                  <a:cubicBezTo>
                    <a:pt x="7338" y="10559"/>
                    <a:pt x="6969" y="10244"/>
                    <a:pt x="6581" y="9946"/>
                  </a:cubicBezTo>
                  <a:cubicBezTo>
                    <a:pt x="6392" y="9802"/>
                    <a:pt x="6184" y="9658"/>
                    <a:pt x="5977" y="9532"/>
                  </a:cubicBezTo>
                  <a:cubicBezTo>
                    <a:pt x="5818" y="9428"/>
                    <a:pt x="5653" y="9329"/>
                    <a:pt x="5471" y="9244"/>
                  </a:cubicBezTo>
                  <a:lnTo>
                    <a:pt x="5471" y="9244"/>
                  </a:lnTo>
                  <a:cubicBezTo>
                    <a:pt x="5490" y="9164"/>
                    <a:pt x="5510" y="9082"/>
                    <a:pt x="5526" y="9000"/>
                  </a:cubicBezTo>
                  <a:lnTo>
                    <a:pt x="5535" y="8955"/>
                  </a:lnTo>
                  <a:cubicBezTo>
                    <a:pt x="5535" y="8946"/>
                    <a:pt x="5535" y="8937"/>
                    <a:pt x="5535" y="8928"/>
                  </a:cubicBezTo>
                  <a:cubicBezTo>
                    <a:pt x="5535" y="8838"/>
                    <a:pt x="5463" y="8774"/>
                    <a:pt x="5382" y="8774"/>
                  </a:cubicBezTo>
                  <a:cubicBezTo>
                    <a:pt x="5175" y="8774"/>
                    <a:pt x="4976" y="8747"/>
                    <a:pt x="4778" y="8720"/>
                  </a:cubicBezTo>
                  <a:cubicBezTo>
                    <a:pt x="4580" y="8693"/>
                    <a:pt x="4382" y="8657"/>
                    <a:pt x="4192" y="8612"/>
                  </a:cubicBezTo>
                  <a:cubicBezTo>
                    <a:pt x="3994" y="8567"/>
                    <a:pt x="3805" y="8513"/>
                    <a:pt x="3615" y="8450"/>
                  </a:cubicBezTo>
                  <a:cubicBezTo>
                    <a:pt x="3488" y="8413"/>
                    <a:pt x="3360" y="8369"/>
                    <a:pt x="3236" y="8316"/>
                  </a:cubicBezTo>
                  <a:lnTo>
                    <a:pt x="3236" y="8316"/>
                  </a:lnTo>
                  <a:lnTo>
                    <a:pt x="3309" y="7999"/>
                  </a:lnTo>
                  <a:lnTo>
                    <a:pt x="3318" y="7963"/>
                  </a:lnTo>
                  <a:cubicBezTo>
                    <a:pt x="3318" y="7954"/>
                    <a:pt x="3318" y="7945"/>
                    <a:pt x="3318" y="7936"/>
                  </a:cubicBezTo>
                  <a:cubicBezTo>
                    <a:pt x="3318" y="7846"/>
                    <a:pt x="3255" y="7765"/>
                    <a:pt x="3165" y="7765"/>
                  </a:cubicBezTo>
                  <a:cubicBezTo>
                    <a:pt x="2966" y="7756"/>
                    <a:pt x="2768" y="7729"/>
                    <a:pt x="2579" y="7702"/>
                  </a:cubicBezTo>
                  <a:cubicBezTo>
                    <a:pt x="2390" y="7666"/>
                    <a:pt x="2200" y="7630"/>
                    <a:pt x="2011" y="7585"/>
                  </a:cubicBezTo>
                  <a:cubicBezTo>
                    <a:pt x="1680" y="7506"/>
                    <a:pt x="1350" y="7420"/>
                    <a:pt x="1031" y="7298"/>
                  </a:cubicBezTo>
                  <a:lnTo>
                    <a:pt x="1031" y="7298"/>
                  </a:lnTo>
                  <a:cubicBezTo>
                    <a:pt x="992" y="6753"/>
                    <a:pt x="915" y="6209"/>
                    <a:pt x="821" y="5665"/>
                  </a:cubicBezTo>
                  <a:cubicBezTo>
                    <a:pt x="746" y="5190"/>
                    <a:pt x="677" y="4708"/>
                    <a:pt x="519" y="4242"/>
                  </a:cubicBezTo>
                  <a:lnTo>
                    <a:pt x="519" y="4242"/>
                  </a:lnTo>
                  <a:cubicBezTo>
                    <a:pt x="712" y="4272"/>
                    <a:pt x="903" y="4309"/>
                    <a:pt x="1092" y="4349"/>
                  </a:cubicBezTo>
                  <a:cubicBezTo>
                    <a:pt x="1398" y="4403"/>
                    <a:pt x="1695" y="4475"/>
                    <a:pt x="1993" y="4547"/>
                  </a:cubicBezTo>
                  <a:cubicBezTo>
                    <a:pt x="2597" y="4691"/>
                    <a:pt x="3201" y="4844"/>
                    <a:pt x="3787" y="5025"/>
                  </a:cubicBezTo>
                  <a:lnTo>
                    <a:pt x="3805" y="5025"/>
                  </a:lnTo>
                  <a:cubicBezTo>
                    <a:pt x="3820" y="5029"/>
                    <a:pt x="3836" y="5031"/>
                    <a:pt x="3851" y="5031"/>
                  </a:cubicBezTo>
                  <a:cubicBezTo>
                    <a:pt x="3931" y="5031"/>
                    <a:pt x="3998" y="4973"/>
                    <a:pt x="4021" y="4889"/>
                  </a:cubicBezTo>
                  <a:lnTo>
                    <a:pt x="4021" y="4880"/>
                  </a:lnTo>
                  <a:lnTo>
                    <a:pt x="4148" y="4317"/>
                  </a:lnTo>
                  <a:lnTo>
                    <a:pt x="4148" y="4317"/>
                  </a:lnTo>
                  <a:cubicBezTo>
                    <a:pt x="4481" y="4347"/>
                    <a:pt x="4813" y="4416"/>
                    <a:pt x="5139" y="4484"/>
                  </a:cubicBezTo>
                  <a:cubicBezTo>
                    <a:pt x="5526" y="4583"/>
                    <a:pt x="5905" y="4682"/>
                    <a:pt x="6284" y="4835"/>
                  </a:cubicBezTo>
                  <a:cubicBezTo>
                    <a:pt x="6293" y="4844"/>
                    <a:pt x="6302" y="4844"/>
                    <a:pt x="6311" y="4844"/>
                  </a:cubicBezTo>
                  <a:cubicBezTo>
                    <a:pt x="6322" y="4847"/>
                    <a:pt x="6334" y="4848"/>
                    <a:pt x="6345" y="4848"/>
                  </a:cubicBezTo>
                  <a:cubicBezTo>
                    <a:pt x="6421" y="4848"/>
                    <a:pt x="6485" y="4797"/>
                    <a:pt x="6509" y="4718"/>
                  </a:cubicBezTo>
                  <a:lnTo>
                    <a:pt x="6509" y="4691"/>
                  </a:lnTo>
                  <a:lnTo>
                    <a:pt x="6584" y="4392"/>
                  </a:lnTo>
                  <a:lnTo>
                    <a:pt x="6584" y="4392"/>
                  </a:lnTo>
                  <a:cubicBezTo>
                    <a:pt x="7031" y="4355"/>
                    <a:pt x="7460" y="4267"/>
                    <a:pt x="7888" y="4186"/>
                  </a:cubicBezTo>
                  <a:cubicBezTo>
                    <a:pt x="8366" y="4087"/>
                    <a:pt x="8834" y="3970"/>
                    <a:pt x="9303" y="3862"/>
                  </a:cubicBezTo>
                  <a:cubicBezTo>
                    <a:pt x="9781" y="3745"/>
                    <a:pt x="10250" y="3627"/>
                    <a:pt x="10718" y="3501"/>
                  </a:cubicBezTo>
                  <a:lnTo>
                    <a:pt x="12116" y="3132"/>
                  </a:lnTo>
                  <a:cubicBezTo>
                    <a:pt x="13053" y="2888"/>
                    <a:pt x="13981" y="2627"/>
                    <a:pt x="14919" y="2348"/>
                  </a:cubicBezTo>
                  <a:cubicBezTo>
                    <a:pt x="15379" y="2203"/>
                    <a:pt x="15838" y="2050"/>
                    <a:pt x="16298" y="1888"/>
                  </a:cubicBezTo>
                  <a:cubicBezTo>
                    <a:pt x="16758" y="1717"/>
                    <a:pt x="17217" y="1545"/>
                    <a:pt x="17659" y="1275"/>
                  </a:cubicBezTo>
                  <a:cubicBezTo>
                    <a:pt x="17695" y="1248"/>
                    <a:pt x="17722" y="1212"/>
                    <a:pt x="17731" y="1167"/>
                  </a:cubicBezTo>
                  <a:lnTo>
                    <a:pt x="17731" y="1158"/>
                  </a:lnTo>
                  <a:lnTo>
                    <a:pt x="17858" y="621"/>
                  </a:lnTo>
                  <a:lnTo>
                    <a:pt x="17858" y="621"/>
                  </a:lnTo>
                  <a:cubicBezTo>
                    <a:pt x="18019" y="634"/>
                    <a:pt x="18172" y="666"/>
                    <a:pt x="18326" y="698"/>
                  </a:cubicBezTo>
                  <a:cubicBezTo>
                    <a:pt x="18542" y="761"/>
                    <a:pt x="18759" y="824"/>
                    <a:pt x="18966" y="923"/>
                  </a:cubicBezTo>
                  <a:cubicBezTo>
                    <a:pt x="18975" y="923"/>
                    <a:pt x="18984" y="932"/>
                    <a:pt x="19002" y="932"/>
                  </a:cubicBezTo>
                  <a:cubicBezTo>
                    <a:pt x="19013" y="935"/>
                    <a:pt x="19023" y="936"/>
                    <a:pt x="19034" y="936"/>
                  </a:cubicBezTo>
                  <a:cubicBezTo>
                    <a:pt x="19103" y="936"/>
                    <a:pt x="19168" y="886"/>
                    <a:pt x="19191" y="815"/>
                  </a:cubicBezTo>
                  <a:lnTo>
                    <a:pt x="19200" y="779"/>
                  </a:lnTo>
                  <a:lnTo>
                    <a:pt x="19277" y="430"/>
                  </a:lnTo>
                  <a:close/>
                  <a:moveTo>
                    <a:pt x="19118" y="0"/>
                  </a:moveTo>
                  <a:cubicBezTo>
                    <a:pt x="19034" y="0"/>
                    <a:pt x="18964" y="53"/>
                    <a:pt x="18948" y="139"/>
                  </a:cubicBezTo>
                  <a:lnTo>
                    <a:pt x="18939" y="157"/>
                  </a:lnTo>
                  <a:lnTo>
                    <a:pt x="18855" y="537"/>
                  </a:lnTo>
                  <a:lnTo>
                    <a:pt x="18855" y="537"/>
                  </a:lnTo>
                  <a:cubicBezTo>
                    <a:pt x="18695" y="524"/>
                    <a:pt x="18535" y="496"/>
                    <a:pt x="18380" y="464"/>
                  </a:cubicBezTo>
                  <a:cubicBezTo>
                    <a:pt x="18164" y="410"/>
                    <a:pt x="17948" y="355"/>
                    <a:pt x="17749" y="238"/>
                  </a:cubicBezTo>
                  <a:cubicBezTo>
                    <a:pt x="17731" y="238"/>
                    <a:pt x="17722" y="229"/>
                    <a:pt x="17704" y="229"/>
                  </a:cubicBezTo>
                  <a:cubicBezTo>
                    <a:pt x="17692" y="227"/>
                    <a:pt x="17680" y="225"/>
                    <a:pt x="17669" y="225"/>
                  </a:cubicBezTo>
                  <a:cubicBezTo>
                    <a:pt x="17601" y="225"/>
                    <a:pt x="17539" y="269"/>
                    <a:pt x="17524" y="346"/>
                  </a:cubicBezTo>
                  <a:lnTo>
                    <a:pt x="17515" y="391"/>
                  </a:lnTo>
                  <a:lnTo>
                    <a:pt x="17379" y="989"/>
                  </a:lnTo>
                  <a:lnTo>
                    <a:pt x="17379" y="989"/>
                  </a:lnTo>
                  <a:cubicBezTo>
                    <a:pt x="17029" y="1231"/>
                    <a:pt x="16601" y="1419"/>
                    <a:pt x="16181" y="1590"/>
                  </a:cubicBezTo>
                  <a:cubicBezTo>
                    <a:pt x="15739" y="1771"/>
                    <a:pt x="15288" y="1924"/>
                    <a:pt x="14829" y="2077"/>
                  </a:cubicBezTo>
                  <a:cubicBezTo>
                    <a:pt x="13918" y="2384"/>
                    <a:pt x="12990" y="2645"/>
                    <a:pt x="12052" y="2897"/>
                  </a:cubicBezTo>
                  <a:cubicBezTo>
                    <a:pt x="11593" y="3024"/>
                    <a:pt x="11124" y="3159"/>
                    <a:pt x="10655" y="3276"/>
                  </a:cubicBezTo>
                  <a:cubicBezTo>
                    <a:pt x="10187" y="3393"/>
                    <a:pt x="9718" y="3510"/>
                    <a:pt x="9249" y="3618"/>
                  </a:cubicBezTo>
                  <a:cubicBezTo>
                    <a:pt x="8780" y="3727"/>
                    <a:pt x="8303" y="3808"/>
                    <a:pt x="7834" y="3889"/>
                  </a:cubicBezTo>
                  <a:cubicBezTo>
                    <a:pt x="7600" y="3934"/>
                    <a:pt x="7356" y="3961"/>
                    <a:pt x="7122" y="3988"/>
                  </a:cubicBezTo>
                  <a:cubicBezTo>
                    <a:pt x="6953" y="4008"/>
                    <a:pt x="6784" y="4022"/>
                    <a:pt x="6618" y="4022"/>
                  </a:cubicBezTo>
                  <a:cubicBezTo>
                    <a:pt x="6554" y="4022"/>
                    <a:pt x="6491" y="4020"/>
                    <a:pt x="6428" y="4015"/>
                  </a:cubicBezTo>
                  <a:cubicBezTo>
                    <a:pt x="6338" y="4015"/>
                    <a:pt x="6256" y="4069"/>
                    <a:pt x="6238" y="4159"/>
                  </a:cubicBezTo>
                  <a:lnTo>
                    <a:pt x="6238" y="4168"/>
                  </a:lnTo>
                  <a:lnTo>
                    <a:pt x="6176" y="4441"/>
                  </a:lnTo>
                  <a:lnTo>
                    <a:pt x="6176" y="4441"/>
                  </a:lnTo>
                  <a:cubicBezTo>
                    <a:pt x="5842" y="4407"/>
                    <a:pt x="5510" y="4345"/>
                    <a:pt x="5184" y="4276"/>
                  </a:cubicBezTo>
                  <a:cubicBezTo>
                    <a:pt x="4796" y="4186"/>
                    <a:pt x="4418" y="4078"/>
                    <a:pt x="4039" y="3925"/>
                  </a:cubicBezTo>
                  <a:cubicBezTo>
                    <a:pt x="4030" y="3925"/>
                    <a:pt x="4021" y="3916"/>
                    <a:pt x="4012" y="3916"/>
                  </a:cubicBezTo>
                  <a:cubicBezTo>
                    <a:pt x="4000" y="3914"/>
                    <a:pt x="3989" y="3912"/>
                    <a:pt x="3978" y="3912"/>
                  </a:cubicBezTo>
                  <a:cubicBezTo>
                    <a:pt x="3902" y="3912"/>
                    <a:pt x="3837" y="3964"/>
                    <a:pt x="3814" y="4042"/>
                  </a:cubicBezTo>
                  <a:lnTo>
                    <a:pt x="3805" y="4069"/>
                  </a:lnTo>
                  <a:lnTo>
                    <a:pt x="3683" y="4611"/>
                  </a:lnTo>
                  <a:lnTo>
                    <a:pt x="3683" y="4611"/>
                  </a:lnTo>
                  <a:cubicBezTo>
                    <a:pt x="3136" y="4513"/>
                    <a:pt x="2596" y="4406"/>
                    <a:pt x="2056" y="4285"/>
                  </a:cubicBezTo>
                  <a:cubicBezTo>
                    <a:pt x="1759" y="4222"/>
                    <a:pt x="1452" y="4159"/>
                    <a:pt x="1155" y="4078"/>
                  </a:cubicBezTo>
                  <a:cubicBezTo>
                    <a:pt x="857" y="3997"/>
                    <a:pt x="560" y="3916"/>
                    <a:pt x="262" y="3817"/>
                  </a:cubicBezTo>
                  <a:cubicBezTo>
                    <a:pt x="253" y="3808"/>
                    <a:pt x="235" y="3808"/>
                    <a:pt x="217" y="3808"/>
                  </a:cubicBezTo>
                  <a:cubicBezTo>
                    <a:pt x="212" y="3807"/>
                    <a:pt x="206" y="3807"/>
                    <a:pt x="200" y="3807"/>
                  </a:cubicBezTo>
                  <a:cubicBezTo>
                    <a:pt x="109" y="3807"/>
                    <a:pt x="37" y="3876"/>
                    <a:pt x="37" y="3970"/>
                  </a:cubicBezTo>
                  <a:lnTo>
                    <a:pt x="28" y="4042"/>
                  </a:lnTo>
                  <a:cubicBezTo>
                    <a:pt x="1" y="4637"/>
                    <a:pt x="127" y="5205"/>
                    <a:pt x="235" y="5773"/>
                  </a:cubicBezTo>
                  <a:cubicBezTo>
                    <a:pt x="352" y="6341"/>
                    <a:pt x="488" y="6909"/>
                    <a:pt x="659" y="7467"/>
                  </a:cubicBezTo>
                  <a:lnTo>
                    <a:pt x="677" y="7521"/>
                  </a:lnTo>
                  <a:cubicBezTo>
                    <a:pt x="686" y="7576"/>
                    <a:pt x="740" y="7621"/>
                    <a:pt x="803" y="7621"/>
                  </a:cubicBezTo>
                  <a:cubicBezTo>
                    <a:pt x="1200" y="7648"/>
                    <a:pt x="1578" y="7720"/>
                    <a:pt x="1957" y="7801"/>
                  </a:cubicBezTo>
                  <a:cubicBezTo>
                    <a:pt x="2146" y="7846"/>
                    <a:pt x="2335" y="7891"/>
                    <a:pt x="2525" y="7945"/>
                  </a:cubicBezTo>
                  <a:cubicBezTo>
                    <a:pt x="2646" y="7981"/>
                    <a:pt x="2771" y="8022"/>
                    <a:pt x="2894" y="8069"/>
                  </a:cubicBezTo>
                  <a:lnTo>
                    <a:pt x="2894" y="8069"/>
                  </a:lnTo>
                  <a:lnTo>
                    <a:pt x="2822" y="8387"/>
                  </a:lnTo>
                  <a:lnTo>
                    <a:pt x="2813" y="8423"/>
                  </a:lnTo>
                  <a:cubicBezTo>
                    <a:pt x="2804" y="8432"/>
                    <a:pt x="2804" y="8441"/>
                    <a:pt x="2804" y="8450"/>
                  </a:cubicBezTo>
                  <a:cubicBezTo>
                    <a:pt x="2804" y="8540"/>
                    <a:pt x="2876" y="8612"/>
                    <a:pt x="2966" y="8612"/>
                  </a:cubicBezTo>
                  <a:cubicBezTo>
                    <a:pt x="3174" y="8612"/>
                    <a:pt x="3372" y="8639"/>
                    <a:pt x="3570" y="8666"/>
                  </a:cubicBezTo>
                  <a:cubicBezTo>
                    <a:pt x="3760" y="8693"/>
                    <a:pt x="3958" y="8729"/>
                    <a:pt x="4156" y="8774"/>
                  </a:cubicBezTo>
                  <a:cubicBezTo>
                    <a:pt x="4346" y="8819"/>
                    <a:pt x="4535" y="8874"/>
                    <a:pt x="4733" y="8928"/>
                  </a:cubicBezTo>
                  <a:cubicBezTo>
                    <a:pt x="4859" y="8970"/>
                    <a:pt x="4986" y="9016"/>
                    <a:pt x="5109" y="9069"/>
                  </a:cubicBezTo>
                  <a:lnTo>
                    <a:pt x="5109" y="9069"/>
                  </a:lnTo>
                  <a:cubicBezTo>
                    <a:pt x="5091" y="9149"/>
                    <a:pt x="5074" y="9232"/>
                    <a:pt x="5058" y="9315"/>
                  </a:cubicBezTo>
                  <a:cubicBezTo>
                    <a:pt x="5031" y="9414"/>
                    <a:pt x="5085" y="9514"/>
                    <a:pt x="5184" y="9541"/>
                  </a:cubicBezTo>
                  <a:cubicBezTo>
                    <a:pt x="5382" y="9604"/>
                    <a:pt x="5598" y="9712"/>
                    <a:pt x="5797" y="9829"/>
                  </a:cubicBezTo>
                  <a:cubicBezTo>
                    <a:pt x="6004" y="9937"/>
                    <a:pt x="6211" y="10063"/>
                    <a:pt x="6410" y="10199"/>
                  </a:cubicBezTo>
                  <a:cubicBezTo>
                    <a:pt x="6806" y="10460"/>
                    <a:pt x="7194" y="10739"/>
                    <a:pt x="7582" y="11028"/>
                  </a:cubicBezTo>
                  <a:cubicBezTo>
                    <a:pt x="8348" y="11614"/>
                    <a:pt x="9069" y="12254"/>
                    <a:pt x="9790" y="12894"/>
                  </a:cubicBezTo>
                  <a:cubicBezTo>
                    <a:pt x="10502" y="13534"/>
                    <a:pt x="11214" y="14192"/>
                    <a:pt x="11890" y="14868"/>
                  </a:cubicBezTo>
                  <a:cubicBezTo>
                    <a:pt x="12233" y="15210"/>
                    <a:pt x="12566" y="15553"/>
                    <a:pt x="12882" y="15913"/>
                  </a:cubicBezTo>
                  <a:cubicBezTo>
                    <a:pt x="13178" y="16252"/>
                    <a:pt x="13474" y="16590"/>
                    <a:pt x="13710" y="16958"/>
                  </a:cubicBezTo>
                  <a:lnTo>
                    <a:pt x="13710" y="16958"/>
                  </a:lnTo>
                  <a:lnTo>
                    <a:pt x="13594" y="17464"/>
                  </a:lnTo>
                  <a:cubicBezTo>
                    <a:pt x="13567" y="17572"/>
                    <a:pt x="13639" y="17671"/>
                    <a:pt x="13738" y="17698"/>
                  </a:cubicBezTo>
                  <a:lnTo>
                    <a:pt x="14855" y="17952"/>
                  </a:lnTo>
                  <a:lnTo>
                    <a:pt x="14855" y="17952"/>
                  </a:lnTo>
                  <a:lnTo>
                    <a:pt x="14766" y="18329"/>
                  </a:lnTo>
                  <a:lnTo>
                    <a:pt x="14766" y="18338"/>
                  </a:lnTo>
                  <a:cubicBezTo>
                    <a:pt x="14748" y="18437"/>
                    <a:pt x="14811" y="18545"/>
                    <a:pt x="14919" y="18563"/>
                  </a:cubicBezTo>
                  <a:cubicBezTo>
                    <a:pt x="17659" y="19167"/>
                    <a:pt x="20417" y="19690"/>
                    <a:pt x="23194" y="20150"/>
                  </a:cubicBezTo>
                  <a:cubicBezTo>
                    <a:pt x="23879" y="20258"/>
                    <a:pt x="24573" y="20375"/>
                    <a:pt x="25267" y="20474"/>
                  </a:cubicBezTo>
                  <a:cubicBezTo>
                    <a:pt x="25961" y="20583"/>
                    <a:pt x="26655" y="20682"/>
                    <a:pt x="27358" y="20772"/>
                  </a:cubicBezTo>
                  <a:cubicBezTo>
                    <a:pt x="28746" y="20961"/>
                    <a:pt x="30143" y="21132"/>
                    <a:pt x="31531" y="21286"/>
                  </a:cubicBezTo>
                  <a:cubicBezTo>
                    <a:pt x="34326" y="21601"/>
                    <a:pt x="37120" y="21863"/>
                    <a:pt x="39905" y="22115"/>
                  </a:cubicBezTo>
                  <a:lnTo>
                    <a:pt x="40428" y="22160"/>
                  </a:lnTo>
                  <a:cubicBezTo>
                    <a:pt x="40608" y="22187"/>
                    <a:pt x="40789" y="22205"/>
                    <a:pt x="40969" y="22205"/>
                  </a:cubicBezTo>
                  <a:cubicBezTo>
                    <a:pt x="41339" y="22196"/>
                    <a:pt x="41735" y="22115"/>
                    <a:pt x="42051" y="21872"/>
                  </a:cubicBezTo>
                  <a:cubicBezTo>
                    <a:pt x="42204" y="21745"/>
                    <a:pt x="42330" y="21592"/>
                    <a:pt x="42429" y="21421"/>
                  </a:cubicBezTo>
                  <a:cubicBezTo>
                    <a:pt x="42474" y="21340"/>
                    <a:pt x="42510" y="21250"/>
                    <a:pt x="42546" y="21159"/>
                  </a:cubicBezTo>
                  <a:cubicBezTo>
                    <a:pt x="42583" y="21078"/>
                    <a:pt x="42610" y="20997"/>
                    <a:pt x="42637" y="20916"/>
                  </a:cubicBezTo>
                  <a:cubicBezTo>
                    <a:pt x="42754" y="20583"/>
                    <a:pt x="42871" y="20249"/>
                    <a:pt x="42988" y="19916"/>
                  </a:cubicBezTo>
                  <a:cubicBezTo>
                    <a:pt x="43214" y="19249"/>
                    <a:pt x="43421" y="18582"/>
                    <a:pt x="43601" y="17896"/>
                  </a:cubicBezTo>
                  <a:cubicBezTo>
                    <a:pt x="43772" y="17220"/>
                    <a:pt x="43944" y="16535"/>
                    <a:pt x="44106" y="15850"/>
                  </a:cubicBezTo>
                  <a:cubicBezTo>
                    <a:pt x="44232" y="15355"/>
                    <a:pt x="44340" y="14850"/>
                    <a:pt x="44457" y="14354"/>
                  </a:cubicBezTo>
                  <a:cubicBezTo>
                    <a:pt x="44575" y="13858"/>
                    <a:pt x="44683" y="13353"/>
                    <a:pt x="44773" y="12849"/>
                  </a:cubicBezTo>
                  <a:cubicBezTo>
                    <a:pt x="44872" y="12344"/>
                    <a:pt x="44944" y="11839"/>
                    <a:pt x="45016" y="11334"/>
                  </a:cubicBezTo>
                  <a:cubicBezTo>
                    <a:pt x="45088" y="10821"/>
                    <a:pt x="45152" y="10316"/>
                    <a:pt x="45206" y="9802"/>
                  </a:cubicBezTo>
                  <a:lnTo>
                    <a:pt x="45206" y="9802"/>
                  </a:lnTo>
                  <a:lnTo>
                    <a:pt x="45197" y="9829"/>
                  </a:lnTo>
                  <a:cubicBezTo>
                    <a:pt x="45242" y="9613"/>
                    <a:pt x="45260" y="9387"/>
                    <a:pt x="45206" y="9153"/>
                  </a:cubicBezTo>
                  <a:cubicBezTo>
                    <a:pt x="45161" y="8928"/>
                    <a:pt x="45034" y="8711"/>
                    <a:pt x="44881" y="8549"/>
                  </a:cubicBezTo>
                  <a:cubicBezTo>
                    <a:pt x="44719" y="8387"/>
                    <a:pt x="44530" y="8270"/>
                    <a:pt x="44331" y="8179"/>
                  </a:cubicBezTo>
                  <a:cubicBezTo>
                    <a:pt x="44142" y="8089"/>
                    <a:pt x="43944" y="8026"/>
                    <a:pt x="43745" y="7981"/>
                  </a:cubicBezTo>
                  <a:lnTo>
                    <a:pt x="43763" y="7981"/>
                  </a:lnTo>
                  <a:cubicBezTo>
                    <a:pt x="41726" y="7278"/>
                    <a:pt x="39689" y="6566"/>
                    <a:pt x="37679" y="5809"/>
                  </a:cubicBezTo>
                  <a:cubicBezTo>
                    <a:pt x="35660" y="5052"/>
                    <a:pt x="33605" y="4412"/>
                    <a:pt x="31550" y="3754"/>
                  </a:cubicBezTo>
                  <a:cubicBezTo>
                    <a:pt x="29494" y="3105"/>
                    <a:pt x="27439" y="2483"/>
                    <a:pt x="25366" y="1879"/>
                  </a:cubicBezTo>
                  <a:lnTo>
                    <a:pt x="22265" y="977"/>
                  </a:lnTo>
                  <a:lnTo>
                    <a:pt x="20715" y="527"/>
                  </a:lnTo>
                  <a:cubicBezTo>
                    <a:pt x="20201" y="382"/>
                    <a:pt x="19687" y="220"/>
                    <a:pt x="19182" y="13"/>
                  </a:cubicBezTo>
                  <a:cubicBezTo>
                    <a:pt x="19173" y="13"/>
                    <a:pt x="19164" y="13"/>
                    <a:pt x="19155" y="4"/>
                  </a:cubicBezTo>
                  <a:cubicBezTo>
                    <a:pt x="19143" y="2"/>
                    <a:pt x="19130" y="0"/>
                    <a:pt x="191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30"/>
            <p:cNvSpPr/>
            <p:nvPr/>
          </p:nvSpPr>
          <p:spPr>
            <a:xfrm>
              <a:off x="5068825" y="3761150"/>
              <a:ext cx="57725" cy="214775"/>
            </a:xfrm>
            <a:custGeom>
              <a:avLst/>
              <a:gdLst/>
              <a:ahLst/>
              <a:cxnLst/>
              <a:rect l="l" t="t" r="r" b="b"/>
              <a:pathLst>
                <a:path w="2309" h="8591" extrusionOk="0">
                  <a:moveTo>
                    <a:pt x="2095" y="1"/>
                  </a:moveTo>
                  <a:cubicBezTo>
                    <a:pt x="2000" y="1"/>
                    <a:pt x="1919" y="69"/>
                    <a:pt x="1903" y="166"/>
                  </a:cubicBezTo>
                  <a:cubicBezTo>
                    <a:pt x="1795" y="860"/>
                    <a:pt x="1623" y="1536"/>
                    <a:pt x="1470" y="2221"/>
                  </a:cubicBezTo>
                  <a:lnTo>
                    <a:pt x="992" y="4267"/>
                  </a:lnTo>
                  <a:cubicBezTo>
                    <a:pt x="677" y="5628"/>
                    <a:pt x="352" y="6989"/>
                    <a:pt x="28" y="8350"/>
                  </a:cubicBezTo>
                  <a:cubicBezTo>
                    <a:pt x="28" y="8350"/>
                    <a:pt x="28" y="8359"/>
                    <a:pt x="28" y="8359"/>
                  </a:cubicBezTo>
                  <a:cubicBezTo>
                    <a:pt x="1" y="8458"/>
                    <a:pt x="73" y="8567"/>
                    <a:pt x="172" y="8585"/>
                  </a:cubicBezTo>
                  <a:cubicBezTo>
                    <a:pt x="189" y="8589"/>
                    <a:pt x="206" y="8591"/>
                    <a:pt x="222" y="8591"/>
                  </a:cubicBezTo>
                  <a:cubicBezTo>
                    <a:pt x="309" y="8591"/>
                    <a:pt x="384" y="8532"/>
                    <a:pt x="406" y="8440"/>
                  </a:cubicBezTo>
                  <a:cubicBezTo>
                    <a:pt x="704" y="7070"/>
                    <a:pt x="1010" y="5709"/>
                    <a:pt x="1317" y="4339"/>
                  </a:cubicBezTo>
                  <a:lnTo>
                    <a:pt x="1786" y="2293"/>
                  </a:lnTo>
                  <a:cubicBezTo>
                    <a:pt x="1939" y="1608"/>
                    <a:pt x="2083" y="923"/>
                    <a:pt x="2281" y="247"/>
                  </a:cubicBezTo>
                  <a:cubicBezTo>
                    <a:pt x="2290" y="247"/>
                    <a:pt x="2290" y="238"/>
                    <a:pt x="2290" y="229"/>
                  </a:cubicBezTo>
                  <a:cubicBezTo>
                    <a:pt x="2308" y="121"/>
                    <a:pt x="2236" y="21"/>
                    <a:pt x="2128" y="3"/>
                  </a:cubicBezTo>
                  <a:cubicBezTo>
                    <a:pt x="2117" y="2"/>
                    <a:pt x="2106" y="1"/>
                    <a:pt x="20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0"/>
            <p:cNvSpPr/>
            <p:nvPr/>
          </p:nvSpPr>
          <p:spPr>
            <a:xfrm>
              <a:off x="4825225" y="3697850"/>
              <a:ext cx="21000" cy="56475"/>
            </a:xfrm>
            <a:custGeom>
              <a:avLst/>
              <a:gdLst/>
              <a:ahLst/>
              <a:cxnLst/>
              <a:rect l="l" t="t" r="r" b="b"/>
              <a:pathLst>
                <a:path w="840" h="2259" extrusionOk="0">
                  <a:moveTo>
                    <a:pt x="640" y="0"/>
                  </a:moveTo>
                  <a:cubicBezTo>
                    <a:pt x="562" y="0"/>
                    <a:pt x="487" y="50"/>
                    <a:pt x="451" y="129"/>
                  </a:cubicBezTo>
                  <a:cubicBezTo>
                    <a:pt x="334" y="435"/>
                    <a:pt x="262" y="751"/>
                    <a:pt x="190" y="1075"/>
                  </a:cubicBezTo>
                  <a:cubicBezTo>
                    <a:pt x="118" y="1391"/>
                    <a:pt x="55" y="1715"/>
                    <a:pt x="19" y="2040"/>
                  </a:cubicBezTo>
                  <a:cubicBezTo>
                    <a:pt x="1" y="2130"/>
                    <a:pt x="55" y="2220"/>
                    <a:pt x="145" y="2247"/>
                  </a:cubicBezTo>
                  <a:cubicBezTo>
                    <a:pt x="168" y="2254"/>
                    <a:pt x="190" y="2258"/>
                    <a:pt x="212" y="2258"/>
                  </a:cubicBezTo>
                  <a:cubicBezTo>
                    <a:pt x="295" y="2258"/>
                    <a:pt x="369" y="2206"/>
                    <a:pt x="397" y="2121"/>
                  </a:cubicBezTo>
                  <a:cubicBezTo>
                    <a:pt x="497" y="1814"/>
                    <a:pt x="587" y="1499"/>
                    <a:pt x="659" y="1183"/>
                  </a:cubicBezTo>
                  <a:cubicBezTo>
                    <a:pt x="740" y="859"/>
                    <a:pt x="803" y="543"/>
                    <a:pt x="830" y="210"/>
                  </a:cubicBezTo>
                  <a:cubicBezTo>
                    <a:pt x="839" y="129"/>
                    <a:pt x="794" y="48"/>
                    <a:pt x="704" y="12"/>
                  </a:cubicBezTo>
                  <a:cubicBezTo>
                    <a:pt x="683" y="4"/>
                    <a:pt x="662" y="0"/>
                    <a:pt x="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0"/>
            <p:cNvSpPr/>
            <p:nvPr/>
          </p:nvSpPr>
          <p:spPr>
            <a:xfrm>
              <a:off x="5115925" y="3539325"/>
              <a:ext cx="61550" cy="232125"/>
            </a:xfrm>
            <a:custGeom>
              <a:avLst/>
              <a:gdLst/>
              <a:ahLst/>
              <a:cxnLst/>
              <a:rect l="l" t="t" r="r" b="b"/>
              <a:pathLst>
                <a:path w="2462" h="9285" extrusionOk="0">
                  <a:moveTo>
                    <a:pt x="2244" y="0"/>
                  </a:moveTo>
                  <a:cubicBezTo>
                    <a:pt x="2159" y="0"/>
                    <a:pt x="2080" y="60"/>
                    <a:pt x="2065" y="151"/>
                  </a:cubicBezTo>
                  <a:lnTo>
                    <a:pt x="1046" y="4595"/>
                  </a:lnTo>
                  <a:lnTo>
                    <a:pt x="542" y="6821"/>
                  </a:lnTo>
                  <a:lnTo>
                    <a:pt x="289" y="7930"/>
                  </a:lnTo>
                  <a:cubicBezTo>
                    <a:pt x="199" y="8300"/>
                    <a:pt x="127" y="8669"/>
                    <a:pt x="19" y="9039"/>
                  </a:cubicBezTo>
                  <a:cubicBezTo>
                    <a:pt x="19" y="9048"/>
                    <a:pt x="19" y="9048"/>
                    <a:pt x="19" y="9057"/>
                  </a:cubicBezTo>
                  <a:cubicBezTo>
                    <a:pt x="1" y="9165"/>
                    <a:pt x="73" y="9264"/>
                    <a:pt x="172" y="9282"/>
                  </a:cubicBezTo>
                  <a:cubicBezTo>
                    <a:pt x="183" y="9284"/>
                    <a:pt x="194" y="9285"/>
                    <a:pt x="205" y="9285"/>
                  </a:cubicBezTo>
                  <a:cubicBezTo>
                    <a:pt x="300" y="9285"/>
                    <a:pt x="381" y="9217"/>
                    <a:pt x="397" y="9120"/>
                  </a:cubicBezTo>
                  <a:cubicBezTo>
                    <a:pt x="469" y="8750"/>
                    <a:pt x="560" y="8381"/>
                    <a:pt x="641" y="8011"/>
                  </a:cubicBezTo>
                  <a:lnTo>
                    <a:pt x="902" y="6902"/>
                  </a:lnTo>
                  <a:lnTo>
                    <a:pt x="1416" y="4676"/>
                  </a:lnTo>
                  <a:lnTo>
                    <a:pt x="2443" y="241"/>
                  </a:lnTo>
                  <a:lnTo>
                    <a:pt x="2443" y="232"/>
                  </a:lnTo>
                  <a:cubicBezTo>
                    <a:pt x="2461" y="133"/>
                    <a:pt x="2398" y="25"/>
                    <a:pt x="2290" y="7"/>
                  </a:cubicBezTo>
                  <a:cubicBezTo>
                    <a:pt x="2275" y="3"/>
                    <a:pt x="2259" y="0"/>
                    <a:pt x="22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0"/>
            <p:cNvSpPr/>
            <p:nvPr/>
          </p:nvSpPr>
          <p:spPr>
            <a:xfrm>
              <a:off x="5039525" y="3548650"/>
              <a:ext cx="101450" cy="405350"/>
            </a:xfrm>
            <a:custGeom>
              <a:avLst/>
              <a:gdLst/>
              <a:ahLst/>
              <a:cxnLst/>
              <a:rect l="l" t="t" r="r" b="b"/>
              <a:pathLst>
                <a:path w="4058" h="16214" extrusionOk="0">
                  <a:moveTo>
                    <a:pt x="3853" y="1"/>
                  </a:moveTo>
                  <a:cubicBezTo>
                    <a:pt x="3758" y="1"/>
                    <a:pt x="3676" y="68"/>
                    <a:pt x="3652" y="157"/>
                  </a:cubicBezTo>
                  <a:cubicBezTo>
                    <a:pt x="3390" y="1482"/>
                    <a:pt x="3111" y="2807"/>
                    <a:pt x="2822" y="4132"/>
                  </a:cubicBezTo>
                  <a:cubicBezTo>
                    <a:pt x="2543" y="5448"/>
                    <a:pt x="2236" y="6764"/>
                    <a:pt x="1948" y="8089"/>
                  </a:cubicBezTo>
                  <a:cubicBezTo>
                    <a:pt x="1641" y="9405"/>
                    <a:pt x="1335" y="10721"/>
                    <a:pt x="1020" y="12037"/>
                  </a:cubicBezTo>
                  <a:lnTo>
                    <a:pt x="533" y="14002"/>
                  </a:lnTo>
                  <a:cubicBezTo>
                    <a:pt x="371" y="14660"/>
                    <a:pt x="199" y="15318"/>
                    <a:pt x="28" y="15967"/>
                  </a:cubicBezTo>
                  <a:cubicBezTo>
                    <a:pt x="28" y="15976"/>
                    <a:pt x="28" y="15976"/>
                    <a:pt x="28" y="15985"/>
                  </a:cubicBezTo>
                  <a:cubicBezTo>
                    <a:pt x="1" y="16084"/>
                    <a:pt x="73" y="16192"/>
                    <a:pt x="181" y="16210"/>
                  </a:cubicBezTo>
                  <a:cubicBezTo>
                    <a:pt x="192" y="16212"/>
                    <a:pt x="202" y="16213"/>
                    <a:pt x="212" y="16213"/>
                  </a:cubicBezTo>
                  <a:cubicBezTo>
                    <a:pt x="302" y="16213"/>
                    <a:pt x="390" y="16146"/>
                    <a:pt x="407" y="16057"/>
                  </a:cubicBezTo>
                  <a:cubicBezTo>
                    <a:pt x="533" y="15390"/>
                    <a:pt x="668" y="14732"/>
                    <a:pt x="803" y="14065"/>
                  </a:cubicBezTo>
                  <a:lnTo>
                    <a:pt x="1227" y="12082"/>
                  </a:lnTo>
                  <a:cubicBezTo>
                    <a:pt x="1524" y="10766"/>
                    <a:pt x="1813" y="9441"/>
                    <a:pt x="2119" y="8125"/>
                  </a:cubicBezTo>
                  <a:cubicBezTo>
                    <a:pt x="2426" y="6809"/>
                    <a:pt x="2723" y="5493"/>
                    <a:pt x="3048" y="4177"/>
                  </a:cubicBezTo>
                  <a:cubicBezTo>
                    <a:pt x="3372" y="2870"/>
                    <a:pt x="3688" y="1554"/>
                    <a:pt x="4030" y="247"/>
                  </a:cubicBezTo>
                  <a:cubicBezTo>
                    <a:pt x="4039" y="238"/>
                    <a:pt x="4039" y="238"/>
                    <a:pt x="4039" y="238"/>
                  </a:cubicBezTo>
                  <a:cubicBezTo>
                    <a:pt x="4057" y="129"/>
                    <a:pt x="3985" y="30"/>
                    <a:pt x="3886" y="3"/>
                  </a:cubicBezTo>
                  <a:cubicBezTo>
                    <a:pt x="3875" y="1"/>
                    <a:pt x="3864" y="1"/>
                    <a:pt x="38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0"/>
            <p:cNvSpPr/>
            <p:nvPr/>
          </p:nvSpPr>
          <p:spPr>
            <a:xfrm>
              <a:off x="4836050" y="3636975"/>
              <a:ext cx="24350" cy="70875"/>
            </a:xfrm>
            <a:custGeom>
              <a:avLst/>
              <a:gdLst/>
              <a:ahLst/>
              <a:cxnLst/>
              <a:rect l="l" t="t" r="r" b="b"/>
              <a:pathLst>
                <a:path w="974" h="2835" extrusionOk="0">
                  <a:moveTo>
                    <a:pt x="763" y="1"/>
                  </a:moveTo>
                  <a:cubicBezTo>
                    <a:pt x="675" y="1"/>
                    <a:pt x="593" y="68"/>
                    <a:pt x="577" y="157"/>
                  </a:cubicBezTo>
                  <a:cubicBezTo>
                    <a:pt x="541" y="364"/>
                    <a:pt x="505" y="563"/>
                    <a:pt x="460" y="770"/>
                  </a:cubicBezTo>
                  <a:cubicBezTo>
                    <a:pt x="424" y="968"/>
                    <a:pt x="379" y="1167"/>
                    <a:pt x="334" y="1374"/>
                  </a:cubicBezTo>
                  <a:cubicBezTo>
                    <a:pt x="244" y="1770"/>
                    <a:pt x="181" y="2176"/>
                    <a:pt x="18" y="2564"/>
                  </a:cubicBezTo>
                  <a:cubicBezTo>
                    <a:pt x="9" y="2582"/>
                    <a:pt x="9" y="2600"/>
                    <a:pt x="9" y="2627"/>
                  </a:cubicBezTo>
                  <a:cubicBezTo>
                    <a:pt x="0" y="2735"/>
                    <a:pt x="82" y="2825"/>
                    <a:pt x="190" y="2834"/>
                  </a:cubicBezTo>
                  <a:cubicBezTo>
                    <a:pt x="195" y="2835"/>
                    <a:pt x="200" y="2835"/>
                    <a:pt x="205" y="2835"/>
                  </a:cubicBezTo>
                  <a:cubicBezTo>
                    <a:pt x="307" y="2835"/>
                    <a:pt x="397" y="2748"/>
                    <a:pt x="397" y="2645"/>
                  </a:cubicBezTo>
                  <a:cubicBezTo>
                    <a:pt x="424" y="2230"/>
                    <a:pt x="541" y="1843"/>
                    <a:pt x="631" y="1437"/>
                  </a:cubicBezTo>
                  <a:cubicBezTo>
                    <a:pt x="685" y="1239"/>
                    <a:pt x="740" y="1040"/>
                    <a:pt x="785" y="842"/>
                  </a:cubicBezTo>
                  <a:cubicBezTo>
                    <a:pt x="839" y="644"/>
                    <a:pt x="893" y="445"/>
                    <a:pt x="947" y="247"/>
                  </a:cubicBezTo>
                  <a:cubicBezTo>
                    <a:pt x="956" y="238"/>
                    <a:pt x="956" y="229"/>
                    <a:pt x="956" y="229"/>
                  </a:cubicBezTo>
                  <a:cubicBezTo>
                    <a:pt x="974" y="121"/>
                    <a:pt x="902" y="22"/>
                    <a:pt x="794" y="4"/>
                  </a:cubicBezTo>
                  <a:cubicBezTo>
                    <a:pt x="783" y="2"/>
                    <a:pt x="773" y="1"/>
                    <a:pt x="7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0"/>
            <p:cNvSpPr/>
            <p:nvPr/>
          </p:nvSpPr>
          <p:spPr>
            <a:xfrm>
              <a:off x="4769575" y="3641500"/>
              <a:ext cx="28650" cy="88500"/>
            </a:xfrm>
            <a:custGeom>
              <a:avLst/>
              <a:gdLst/>
              <a:ahLst/>
              <a:cxnLst/>
              <a:rect l="l" t="t" r="r" b="b"/>
              <a:pathLst>
                <a:path w="1146" h="3540" extrusionOk="0">
                  <a:moveTo>
                    <a:pt x="932" y="0"/>
                  </a:moveTo>
                  <a:cubicBezTo>
                    <a:pt x="837" y="0"/>
                    <a:pt x="756" y="68"/>
                    <a:pt x="739" y="165"/>
                  </a:cubicBezTo>
                  <a:cubicBezTo>
                    <a:pt x="703" y="427"/>
                    <a:pt x="649" y="688"/>
                    <a:pt x="604" y="949"/>
                  </a:cubicBezTo>
                  <a:cubicBezTo>
                    <a:pt x="550" y="1211"/>
                    <a:pt x="487" y="1472"/>
                    <a:pt x="433" y="1734"/>
                  </a:cubicBezTo>
                  <a:cubicBezTo>
                    <a:pt x="370" y="1995"/>
                    <a:pt x="307" y="2256"/>
                    <a:pt x="244" y="2518"/>
                  </a:cubicBezTo>
                  <a:cubicBezTo>
                    <a:pt x="172" y="2770"/>
                    <a:pt x="108" y="3032"/>
                    <a:pt x="27" y="3284"/>
                  </a:cubicBezTo>
                  <a:cubicBezTo>
                    <a:pt x="18" y="3293"/>
                    <a:pt x="18" y="3302"/>
                    <a:pt x="18" y="3311"/>
                  </a:cubicBezTo>
                  <a:cubicBezTo>
                    <a:pt x="0" y="3419"/>
                    <a:pt x="72" y="3518"/>
                    <a:pt x="181" y="3536"/>
                  </a:cubicBezTo>
                  <a:cubicBezTo>
                    <a:pt x="192" y="3538"/>
                    <a:pt x="203" y="3539"/>
                    <a:pt x="214" y="3539"/>
                  </a:cubicBezTo>
                  <a:cubicBezTo>
                    <a:pt x="308" y="3539"/>
                    <a:pt x="390" y="3471"/>
                    <a:pt x="406" y="3374"/>
                  </a:cubicBezTo>
                  <a:cubicBezTo>
                    <a:pt x="442" y="3104"/>
                    <a:pt x="496" y="2842"/>
                    <a:pt x="541" y="2581"/>
                  </a:cubicBezTo>
                  <a:cubicBezTo>
                    <a:pt x="595" y="2320"/>
                    <a:pt x="658" y="2058"/>
                    <a:pt x="712" y="1797"/>
                  </a:cubicBezTo>
                  <a:cubicBezTo>
                    <a:pt x="775" y="1544"/>
                    <a:pt x="839" y="1283"/>
                    <a:pt x="902" y="1022"/>
                  </a:cubicBezTo>
                  <a:cubicBezTo>
                    <a:pt x="974" y="769"/>
                    <a:pt x="1037" y="508"/>
                    <a:pt x="1118" y="255"/>
                  </a:cubicBezTo>
                  <a:cubicBezTo>
                    <a:pt x="1118" y="246"/>
                    <a:pt x="1127" y="228"/>
                    <a:pt x="1127" y="219"/>
                  </a:cubicBezTo>
                  <a:cubicBezTo>
                    <a:pt x="1145" y="111"/>
                    <a:pt x="1073" y="12"/>
                    <a:pt x="965" y="3"/>
                  </a:cubicBezTo>
                  <a:cubicBezTo>
                    <a:pt x="954" y="1"/>
                    <a:pt x="943" y="0"/>
                    <a:pt x="9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CuadroTexto 35">
            <a:extLst>
              <a:ext uri="{FF2B5EF4-FFF2-40B4-BE49-F238E27FC236}">
                <a16:creationId xmlns:a16="http://schemas.microsoft.com/office/drawing/2014/main" id="{26789A27-9F96-4B6A-9C94-E356EBE42251}"/>
              </a:ext>
            </a:extLst>
          </p:cNvPr>
          <p:cNvSpPr txBox="1"/>
          <p:nvPr/>
        </p:nvSpPr>
        <p:spPr>
          <a:xfrm>
            <a:off x="612804" y="1049045"/>
            <a:ext cx="8025084" cy="3747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eriod" startAt="6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 de pagos del Padre, Madre y/ o Representante Legal, con firmas de responsabilidad correspondiente al año 2025. Si no trabaja bajo dependencia especifique en la solicitud a qué se dedica y cómo sustenta su hogar.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 startAt="6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Historial de aportes al IESS(mecanizado), correspondiente al año 2025.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 startAt="6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Comprobante de pago de arriendo (en caso de arriendo).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 startAt="6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el Padre, Madre y/ o Representante Legal perdió su trabajo, presente un documento que lo justifique.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 startAt="6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el Padre, Madre y/ o Representante Legal del o la estudiante falleció, por favor entregar los documentos respectivos.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 startAt="6"/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Copia del carnet de discapacidad del Padre/Madre/ Estudiante en caso de tenerlo. </a:t>
            </a:r>
            <a:endParaRPr lang="es-EC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823;p30">
            <a:extLst>
              <a:ext uri="{FF2B5EF4-FFF2-40B4-BE49-F238E27FC236}">
                <a16:creationId xmlns:a16="http://schemas.microsoft.com/office/drawing/2014/main" id="{0F093BCD-5641-9005-CB6D-4ECF4DAE1BA6}"/>
              </a:ext>
            </a:extLst>
          </p:cNvPr>
          <p:cNvSpPr txBox="1">
            <a:spLocks/>
          </p:cNvSpPr>
          <p:nvPr/>
        </p:nvSpPr>
        <p:spPr>
          <a:xfrm>
            <a:off x="648319" y="476982"/>
            <a:ext cx="7898794" cy="781711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lvl="0" algn="l" defTabSz="342900" rtl="0" eaLnBrk="1" latinLnBrk="0" hangingPunct="1">
              <a:spcBef>
                <a:spcPts val="0"/>
              </a:spcBef>
              <a:spcAft>
                <a:spcPts val="0"/>
              </a:spcAft>
              <a:buSzPts val="3000"/>
              <a:buNone/>
              <a:defRPr sz="3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lvl="1" rtl="0" eaLnBrk="1" hangingPunct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tx2"/>
                </a:solidFill>
              </a:defRPr>
            </a:lvl2pPr>
            <a:lvl3pPr lvl="2" rtl="0" eaLnBrk="1" hangingPunct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tx2"/>
                </a:solidFill>
              </a:defRPr>
            </a:lvl3pPr>
            <a:lvl4pPr lvl="3" rtl="0" eaLnBrk="1" hangingPunct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tx2"/>
                </a:solidFill>
              </a:defRPr>
            </a:lvl4pPr>
            <a:lvl5pPr lvl="4" rtl="0" eaLnBrk="1" hangingPunct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tx2"/>
                </a:solidFill>
              </a:defRPr>
            </a:lvl5pPr>
            <a:lvl6pPr lvl="5" rtl="0" eaLnBrk="1" hangingPunct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tx2"/>
                </a:solidFill>
              </a:defRPr>
            </a:lvl6pPr>
            <a:lvl7pPr lvl="6" rtl="0" eaLnBrk="1" hangingPunct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tx2"/>
                </a:solidFill>
              </a:defRPr>
            </a:lvl7pPr>
            <a:lvl8pPr lvl="7" rtl="0" eaLnBrk="1" hangingPunct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tx2"/>
                </a:solidFill>
              </a:defRPr>
            </a:lvl8pPr>
            <a:lvl9pPr lvl="8" rtl="0" eaLnBrk="1" hangingPunct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DOCUMENTOS QUE SE DEBEN ENTREGAR DE MANERA FÍSICA</a:t>
            </a:r>
            <a:endParaRPr lang="es-ES" sz="2400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81836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1" name="Google Shape;851;p31"/>
          <p:cNvGrpSpPr/>
          <p:nvPr/>
        </p:nvGrpSpPr>
        <p:grpSpPr>
          <a:xfrm>
            <a:off x="719990" y="925800"/>
            <a:ext cx="2960453" cy="176025"/>
            <a:chOff x="4345425" y="2175475"/>
            <a:chExt cx="800750" cy="176025"/>
          </a:xfrm>
        </p:grpSpPr>
        <p:sp>
          <p:nvSpPr>
            <p:cNvPr id="852" name="Google Shape;852;p31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31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6" name="Google Shape;856;p31"/>
          <p:cNvGrpSpPr/>
          <p:nvPr/>
        </p:nvGrpSpPr>
        <p:grpSpPr>
          <a:xfrm rot="367883">
            <a:off x="6168822" y="3265871"/>
            <a:ext cx="1569882" cy="507904"/>
            <a:chOff x="4345425" y="2175475"/>
            <a:chExt cx="800750" cy="176025"/>
          </a:xfrm>
        </p:grpSpPr>
        <p:sp>
          <p:nvSpPr>
            <p:cNvPr id="857" name="Google Shape;857;p31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1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9" name="Google Shape;859;p31"/>
          <p:cNvGrpSpPr/>
          <p:nvPr/>
        </p:nvGrpSpPr>
        <p:grpSpPr>
          <a:xfrm rot="474658">
            <a:off x="1381256" y="1507939"/>
            <a:ext cx="1557467" cy="585348"/>
            <a:chOff x="4345425" y="2175475"/>
            <a:chExt cx="800750" cy="176025"/>
          </a:xfrm>
        </p:grpSpPr>
        <p:sp>
          <p:nvSpPr>
            <p:cNvPr id="860" name="Google Shape;860;p31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1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2" name="Google Shape;862;p31"/>
          <p:cNvGrpSpPr/>
          <p:nvPr/>
        </p:nvGrpSpPr>
        <p:grpSpPr>
          <a:xfrm rot="367883">
            <a:off x="1375060" y="3250166"/>
            <a:ext cx="1569882" cy="507904"/>
            <a:chOff x="4345425" y="2175475"/>
            <a:chExt cx="800750" cy="176025"/>
          </a:xfrm>
        </p:grpSpPr>
        <p:sp>
          <p:nvSpPr>
            <p:cNvPr id="863" name="Google Shape;863;p31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31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5" name="Google Shape;865;p31"/>
          <p:cNvGrpSpPr/>
          <p:nvPr/>
        </p:nvGrpSpPr>
        <p:grpSpPr>
          <a:xfrm rot="474658">
            <a:off x="6175019" y="1507926"/>
            <a:ext cx="1557467" cy="585348"/>
            <a:chOff x="4345425" y="2175475"/>
            <a:chExt cx="800750" cy="176025"/>
          </a:xfrm>
        </p:grpSpPr>
        <p:sp>
          <p:nvSpPr>
            <p:cNvPr id="866" name="Google Shape;866;p31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1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3" name="Google Shape;883;p31"/>
          <p:cNvGrpSpPr/>
          <p:nvPr/>
        </p:nvGrpSpPr>
        <p:grpSpPr>
          <a:xfrm>
            <a:off x="-315510" y="4512611"/>
            <a:ext cx="1745583" cy="230173"/>
            <a:chOff x="1394800" y="3522000"/>
            <a:chExt cx="1048650" cy="138275"/>
          </a:xfrm>
        </p:grpSpPr>
        <p:sp>
          <p:nvSpPr>
            <p:cNvPr id="884" name="Google Shape;884;p31"/>
            <p:cNvSpPr/>
            <p:nvPr/>
          </p:nvSpPr>
          <p:spPr>
            <a:xfrm>
              <a:off x="1394800" y="3522000"/>
              <a:ext cx="1048650" cy="125000"/>
            </a:xfrm>
            <a:custGeom>
              <a:avLst/>
              <a:gdLst/>
              <a:ahLst/>
              <a:cxnLst/>
              <a:rect l="l" t="t" r="r" b="b"/>
              <a:pathLst>
                <a:path w="41946" h="5000" extrusionOk="0">
                  <a:moveTo>
                    <a:pt x="39862" y="375"/>
                  </a:moveTo>
                  <a:cubicBezTo>
                    <a:pt x="39752" y="375"/>
                    <a:pt x="39641" y="393"/>
                    <a:pt x="39545" y="429"/>
                  </a:cubicBezTo>
                  <a:cubicBezTo>
                    <a:pt x="38422" y="860"/>
                    <a:pt x="37231" y="1220"/>
                    <a:pt x="36143" y="1737"/>
                  </a:cubicBezTo>
                  <a:cubicBezTo>
                    <a:pt x="35848" y="1880"/>
                    <a:pt x="35723" y="1951"/>
                    <a:pt x="35630" y="1951"/>
                  </a:cubicBezTo>
                  <a:cubicBezTo>
                    <a:pt x="35516" y="1951"/>
                    <a:pt x="35452" y="1837"/>
                    <a:pt x="35173" y="1598"/>
                  </a:cubicBezTo>
                  <a:cubicBezTo>
                    <a:pt x="34984" y="1431"/>
                    <a:pt x="34785" y="1277"/>
                    <a:pt x="34571" y="1141"/>
                  </a:cubicBezTo>
                  <a:lnTo>
                    <a:pt x="34571" y="1141"/>
                  </a:lnTo>
                  <a:cubicBezTo>
                    <a:pt x="34760" y="1337"/>
                    <a:pt x="34920" y="1576"/>
                    <a:pt x="35020" y="1741"/>
                  </a:cubicBezTo>
                  <a:cubicBezTo>
                    <a:pt x="35131" y="1926"/>
                    <a:pt x="35491" y="2693"/>
                    <a:pt x="35038" y="2721"/>
                  </a:cubicBezTo>
                  <a:cubicBezTo>
                    <a:pt x="34856" y="2736"/>
                    <a:pt x="34678" y="2739"/>
                    <a:pt x="34500" y="2739"/>
                  </a:cubicBezTo>
                  <a:cubicBezTo>
                    <a:pt x="34336" y="2739"/>
                    <a:pt x="34171" y="2736"/>
                    <a:pt x="34008" y="2725"/>
                  </a:cubicBezTo>
                  <a:lnTo>
                    <a:pt x="34008" y="2725"/>
                  </a:lnTo>
                  <a:cubicBezTo>
                    <a:pt x="34282" y="3003"/>
                    <a:pt x="34556" y="3274"/>
                    <a:pt x="34974" y="3420"/>
                  </a:cubicBezTo>
                  <a:cubicBezTo>
                    <a:pt x="35244" y="3516"/>
                    <a:pt x="35509" y="3559"/>
                    <a:pt x="35766" y="3559"/>
                  </a:cubicBezTo>
                  <a:cubicBezTo>
                    <a:pt x="36322" y="3559"/>
                    <a:pt x="36853" y="3370"/>
                    <a:pt x="37410" y="3164"/>
                  </a:cubicBezTo>
                  <a:cubicBezTo>
                    <a:pt x="38547" y="2736"/>
                    <a:pt x="39677" y="2290"/>
                    <a:pt x="40811" y="1851"/>
                  </a:cubicBezTo>
                  <a:cubicBezTo>
                    <a:pt x="41945" y="1416"/>
                    <a:pt x="40747" y="375"/>
                    <a:pt x="39862" y="375"/>
                  </a:cubicBezTo>
                  <a:close/>
                  <a:moveTo>
                    <a:pt x="1498" y="1719"/>
                  </a:moveTo>
                  <a:cubicBezTo>
                    <a:pt x="1242" y="1894"/>
                    <a:pt x="996" y="2076"/>
                    <a:pt x="761" y="2265"/>
                  </a:cubicBezTo>
                  <a:cubicBezTo>
                    <a:pt x="1" y="2874"/>
                    <a:pt x="1103" y="3669"/>
                    <a:pt x="1926" y="3669"/>
                  </a:cubicBezTo>
                  <a:cubicBezTo>
                    <a:pt x="2130" y="3669"/>
                    <a:pt x="2311" y="3623"/>
                    <a:pt x="2451" y="3513"/>
                  </a:cubicBezTo>
                  <a:cubicBezTo>
                    <a:pt x="2618" y="3381"/>
                    <a:pt x="2793" y="3242"/>
                    <a:pt x="2975" y="3106"/>
                  </a:cubicBezTo>
                  <a:cubicBezTo>
                    <a:pt x="2436" y="3031"/>
                    <a:pt x="1502" y="2211"/>
                    <a:pt x="1498" y="1719"/>
                  </a:cubicBezTo>
                  <a:close/>
                  <a:moveTo>
                    <a:pt x="6376" y="1"/>
                  </a:moveTo>
                  <a:cubicBezTo>
                    <a:pt x="5271" y="1"/>
                    <a:pt x="4137" y="310"/>
                    <a:pt x="3064" y="814"/>
                  </a:cubicBezTo>
                  <a:cubicBezTo>
                    <a:pt x="3998" y="475"/>
                    <a:pt x="4989" y="264"/>
                    <a:pt x="5977" y="264"/>
                  </a:cubicBezTo>
                  <a:cubicBezTo>
                    <a:pt x="6366" y="264"/>
                    <a:pt x="6755" y="297"/>
                    <a:pt x="7136" y="368"/>
                  </a:cubicBezTo>
                  <a:cubicBezTo>
                    <a:pt x="7849" y="500"/>
                    <a:pt x="8519" y="789"/>
                    <a:pt x="9090" y="1242"/>
                  </a:cubicBezTo>
                  <a:cubicBezTo>
                    <a:pt x="9771" y="1780"/>
                    <a:pt x="10310" y="2889"/>
                    <a:pt x="11236" y="3003"/>
                  </a:cubicBezTo>
                  <a:cubicBezTo>
                    <a:pt x="11843" y="3082"/>
                    <a:pt x="13137" y="4686"/>
                    <a:pt x="12449" y="4686"/>
                  </a:cubicBezTo>
                  <a:cubicBezTo>
                    <a:pt x="12428" y="4686"/>
                    <a:pt x="12403" y="4686"/>
                    <a:pt x="12378" y="4683"/>
                  </a:cubicBezTo>
                  <a:cubicBezTo>
                    <a:pt x="10777" y="4479"/>
                    <a:pt x="10120" y="3574"/>
                    <a:pt x="9033" y="2557"/>
                  </a:cubicBezTo>
                  <a:cubicBezTo>
                    <a:pt x="8787" y="2329"/>
                    <a:pt x="8501" y="2168"/>
                    <a:pt x="8191" y="2061"/>
                  </a:cubicBezTo>
                  <a:lnTo>
                    <a:pt x="8191" y="2061"/>
                  </a:lnTo>
                  <a:cubicBezTo>
                    <a:pt x="8366" y="2204"/>
                    <a:pt x="8534" y="2372"/>
                    <a:pt x="8698" y="2571"/>
                  </a:cubicBezTo>
                  <a:cubicBezTo>
                    <a:pt x="9742" y="3855"/>
                    <a:pt x="10719" y="4903"/>
                    <a:pt x="12481" y="4903"/>
                  </a:cubicBezTo>
                  <a:cubicBezTo>
                    <a:pt x="12528" y="4903"/>
                    <a:pt x="12574" y="4903"/>
                    <a:pt x="12620" y="4900"/>
                  </a:cubicBezTo>
                  <a:cubicBezTo>
                    <a:pt x="14603" y="4843"/>
                    <a:pt x="15879" y="3509"/>
                    <a:pt x="17384" y="2415"/>
                  </a:cubicBezTo>
                  <a:cubicBezTo>
                    <a:pt x="17687" y="2193"/>
                    <a:pt x="17983" y="2001"/>
                    <a:pt x="18268" y="1862"/>
                  </a:cubicBezTo>
                  <a:lnTo>
                    <a:pt x="18268" y="1862"/>
                  </a:lnTo>
                  <a:cubicBezTo>
                    <a:pt x="18140" y="1880"/>
                    <a:pt x="17997" y="1923"/>
                    <a:pt x="17826" y="2001"/>
                  </a:cubicBezTo>
                  <a:cubicBezTo>
                    <a:pt x="17259" y="2261"/>
                    <a:pt x="16703" y="2860"/>
                    <a:pt x="16157" y="3188"/>
                  </a:cubicBezTo>
                  <a:cubicBezTo>
                    <a:pt x="15630" y="3502"/>
                    <a:pt x="15081" y="3763"/>
                    <a:pt x="14521" y="4008"/>
                  </a:cubicBezTo>
                  <a:cubicBezTo>
                    <a:pt x="14381" y="4069"/>
                    <a:pt x="14125" y="4158"/>
                    <a:pt x="13914" y="4158"/>
                  </a:cubicBezTo>
                  <a:cubicBezTo>
                    <a:pt x="13740" y="4158"/>
                    <a:pt x="13593" y="4097"/>
                    <a:pt x="13565" y="3908"/>
                  </a:cubicBezTo>
                  <a:cubicBezTo>
                    <a:pt x="13501" y="3506"/>
                    <a:pt x="14389" y="3103"/>
                    <a:pt x="14663" y="2985"/>
                  </a:cubicBezTo>
                  <a:cubicBezTo>
                    <a:pt x="16246" y="2293"/>
                    <a:pt x="17441" y="703"/>
                    <a:pt x="19241" y="493"/>
                  </a:cubicBezTo>
                  <a:cubicBezTo>
                    <a:pt x="19366" y="478"/>
                    <a:pt x="19495" y="468"/>
                    <a:pt x="19623" y="468"/>
                  </a:cubicBezTo>
                  <a:cubicBezTo>
                    <a:pt x="20097" y="468"/>
                    <a:pt x="20582" y="585"/>
                    <a:pt x="20936" y="921"/>
                  </a:cubicBezTo>
                  <a:cubicBezTo>
                    <a:pt x="21221" y="1195"/>
                    <a:pt x="21278" y="1566"/>
                    <a:pt x="21535" y="1859"/>
                  </a:cubicBezTo>
                  <a:cubicBezTo>
                    <a:pt x="21848" y="2211"/>
                    <a:pt x="22233" y="2346"/>
                    <a:pt x="22672" y="2504"/>
                  </a:cubicBezTo>
                  <a:cubicBezTo>
                    <a:pt x="23003" y="2621"/>
                    <a:pt x="22255" y="3313"/>
                    <a:pt x="21563" y="3620"/>
                  </a:cubicBezTo>
                  <a:cubicBezTo>
                    <a:pt x="21749" y="3773"/>
                    <a:pt x="21945" y="3919"/>
                    <a:pt x="22159" y="4055"/>
                  </a:cubicBezTo>
                  <a:cubicBezTo>
                    <a:pt x="23121" y="4661"/>
                    <a:pt x="24266" y="4986"/>
                    <a:pt x="25407" y="4999"/>
                  </a:cubicBezTo>
                  <a:cubicBezTo>
                    <a:pt x="24968" y="4464"/>
                    <a:pt x="24783" y="3694"/>
                    <a:pt x="25393" y="3541"/>
                  </a:cubicBezTo>
                  <a:cubicBezTo>
                    <a:pt x="26395" y="3288"/>
                    <a:pt x="27272" y="2835"/>
                    <a:pt x="28034" y="2137"/>
                  </a:cubicBezTo>
                  <a:cubicBezTo>
                    <a:pt x="28666" y="1555"/>
                    <a:pt x="29183" y="960"/>
                    <a:pt x="30024" y="689"/>
                  </a:cubicBezTo>
                  <a:cubicBezTo>
                    <a:pt x="30085" y="671"/>
                    <a:pt x="30146" y="664"/>
                    <a:pt x="30206" y="664"/>
                  </a:cubicBezTo>
                  <a:cubicBezTo>
                    <a:pt x="30723" y="664"/>
                    <a:pt x="31291" y="1302"/>
                    <a:pt x="31433" y="1865"/>
                  </a:cubicBezTo>
                  <a:cubicBezTo>
                    <a:pt x="31647" y="1812"/>
                    <a:pt x="31864" y="1787"/>
                    <a:pt x="32082" y="1787"/>
                  </a:cubicBezTo>
                  <a:lnTo>
                    <a:pt x="32193" y="1787"/>
                  </a:lnTo>
                  <a:cubicBezTo>
                    <a:pt x="32175" y="1762"/>
                    <a:pt x="32160" y="1737"/>
                    <a:pt x="32142" y="1712"/>
                  </a:cubicBezTo>
                  <a:cubicBezTo>
                    <a:pt x="32071" y="1591"/>
                    <a:pt x="31697" y="725"/>
                    <a:pt x="32078" y="725"/>
                  </a:cubicBezTo>
                  <a:cubicBezTo>
                    <a:pt x="32093" y="725"/>
                    <a:pt x="32111" y="725"/>
                    <a:pt x="32125" y="728"/>
                  </a:cubicBezTo>
                  <a:cubicBezTo>
                    <a:pt x="32545" y="792"/>
                    <a:pt x="32963" y="824"/>
                    <a:pt x="33380" y="824"/>
                  </a:cubicBezTo>
                  <a:cubicBezTo>
                    <a:pt x="33559" y="824"/>
                    <a:pt x="33740" y="817"/>
                    <a:pt x="33918" y="806"/>
                  </a:cubicBezTo>
                  <a:lnTo>
                    <a:pt x="33947" y="806"/>
                  </a:lnTo>
                  <a:cubicBezTo>
                    <a:pt x="33195" y="457"/>
                    <a:pt x="32356" y="271"/>
                    <a:pt x="31522" y="271"/>
                  </a:cubicBezTo>
                  <a:cubicBezTo>
                    <a:pt x="30919" y="271"/>
                    <a:pt x="30320" y="368"/>
                    <a:pt x="29754" y="575"/>
                  </a:cubicBezTo>
                  <a:cubicBezTo>
                    <a:pt x="27928" y="1242"/>
                    <a:pt x="27186" y="3406"/>
                    <a:pt x="25090" y="3491"/>
                  </a:cubicBezTo>
                  <a:cubicBezTo>
                    <a:pt x="25044" y="3495"/>
                    <a:pt x="24996" y="3495"/>
                    <a:pt x="24950" y="3495"/>
                  </a:cubicBezTo>
                  <a:cubicBezTo>
                    <a:pt x="22857" y="3495"/>
                    <a:pt x="22544" y="1462"/>
                    <a:pt x="20967" y="542"/>
                  </a:cubicBezTo>
                  <a:cubicBezTo>
                    <a:pt x="20340" y="175"/>
                    <a:pt x="19641" y="11"/>
                    <a:pt x="18938" y="11"/>
                  </a:cubicBezTo>
                  <a:cubicBezTo>
                    <a:pt x="18072" y="11"/>
                    <a:pt x="17202" y="257"/>
                    <a:pt x="16446" y="671"/>
                  </a:cubicBezTo>
                  <a:cubicBezTo>
                    <a:pt x="15515" y="1177"/>
                    <a:pt x="14781" y="1966"/>
                    <a:pt x="13918" y="2568"/>
                  </a:cubicBezTo>
                  <a:cubicBezTo>
                    <a:pt x="13369" y="2950"/>
                    <a:pt x="12941" y="3224"/>
                    <a:pt x="12352" y="3224"/>
                  </a:cubicBezTo>
                  <a:cubicBezTo>
                    <a:pt x="12210" y="3224"/>
                    <a:pt x="12057" y="3210"/>
                    <a:pt x="11889" y="3174"/>
                  </a:cubicBezTo>
                  <a:cubicBezTo>
                    <a:pt x="11090" y="3003"/>
                    <a:pt x="11012" y="2667"/>
                    <a:pt x="10534" y="2061"/>
                  </a:cubicBezTo>
                  <a:cubicBezTo>
                    <a:pt x="9365" y="589"/>
                    <a:pt x="7899" y="1"/>
                    <a:pt x="63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1"/>
            <p:cNvSpPr/>
            <p:nvPr/>
          </p:nvSpPr>
          <p:spPr>
            <a:xfrm>
              <a:off x="1432150" y="3542325"/>
              <a:ext cx="167450" cy="57425"/>
            </a:xfrm>
            <a:custGeom>
              <a:avLst/>
              <a:gdLst/>
              <a:ahLst/>
              <a:cxnLst/>
              <a:rect l="l" t="t" r="r" b="b"/>
              <a:pathLst>
                <a:path w="6698" h="2297" extrusionOk="0">
                  <a:moveTo>
                    <a:pt x="1570" y="1"/>
                  </a:moveTo>
                  <a:lnTo>
                    <a:pt x="1570" y="1"/>
                  </a:lnTo>
                  <a:cubicBezTo>
                    <a:pt x="1278" y="108"/>
                    <a:pt x="989" y="228"/>
                    <a:pt x="707" y="361"/>
                  </a:cubicBezTo>
                  <a:cubicBezTo>
                    <a:pt x="682" y="368"/>
                    <a:pt x="657" y="378"/>
                    <a:pt x="636" y="393"/>
                  </a:cubicBezTo>
                  <a:cubicBezTo>
                    <a:pt x="482" y="468"/>
                    <a:pt x="329" y="542"/>
                    <a:pt x="176" y="625"/>
                  </a:cubicBezTo>
                  <a:cubicBezTo>
                    <a:pt x="54" y="689"/>
                    <a:pt x="1" y="789"/>
                    <a:pt x="4" y="906"/>
                  </a:cubicBezTo>
                  <a:cubicBezTo>
                    <a:pt x="500" y="564"/>
                    <a:pt x="1028" y="257"/>
                    <a:pt x="1570" y="1"/>
                  </a:cubicBezTo>
                  <a:close/>
                  <a:moveTo>
                    <a:pt x="5093" y="685"/>
                  </a:moveTo>
                  <a:cubicBezTo>
                    <a:pt x="3862" y="685"/>
                    <a:pt x="2557" y="1480"/>
                    <a:pt x="1481" y="2293"/>
                  </a:cubicBezTo>
                  <a:cubicBezTo>
                    <a:pt x="1505" y="2297"/>
                    <a:pt x="1530" y="2297"/>
                    <a:pt x="1556" y="2297"/>
                  </a:cubicBezTo>
                  <a:cubicBezTo>
                    <a:pt x="1588" y="2297"/>
                    <a:pt x="1616" y="2293"/>
                    <a:pt x="1645" y="2286"/>
                  </a:cubicBezTo>
                  <a:cubicBezTo>
                    <a:pt x="1984" y="2204"/>
                    <a:pt x="2009" y="2186"/>
                    <a:pt x="2254" y="1983"/>
                  </a:cubicBezTo>
                  <a:cubicBezTo>
                    <a:pt x="3232" y="1530"/>
                    <a:pt x="4497" y="1092"/>
                    <a:pt x="5631" y="1092"/>
                  </a:cubicBezTo>
                  <a:cubicBezTo>
                    <a:pt x="6006" y="1092"/>
                    <a:pt x="6365" y="1138"/>
                    <a:pt x="6697" y="1248"/>
                  </a:cubicBezTo>
                  <a:cubicBezTo>
                    <a:pt x="6199" y="849"/>
                    <a:pt x="5653" y="685"/>
                    <a:pt x="5093" y="6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1"/>
            <p:cNvSpPr/>
            <p:nvPr/>
          </p:nvSpPr>
          <p:spPr>
            <a:xfrm>
              <a:off x="1432250" y="3528600"/>
              <a:ext cx="291000" cy="110575"/>
            </a:xfrm>
            <a:custGeom>
              <a:avLst/>
              <a:gdLst/>
              <a:ahLst/>
              <a:cxnLst/>
              <a:rect l="l" t="t" r="r" b="b"/>
              <a:pathLst>
                <a:path w="11640" h="4423" extrusionOk="0">
                  <a:moveTo>
                    <a:pt x="4479" y="0"/>
                  </a:moveTo>
                  <a:cubicBezTo>
                    <a:pt x="3491" y="0"/>
                    <a:pt x="2500" y="211"/>
                    <a:pt x="1566" y="550"/>
                  </a:cubicBezTo>
                  <a:cubicBezTo>
                    <a:pt x="1024" y="806"/>
                    <a:pt x="496" y="1113"/>
                    <a:pt x="0" y="1455"/>
                  </a:cubicBezTo>
                  <a:cubicBezTo>
                    <a:pt x="4" y="1947"/>
                    <a:pt x="938" y="2767"/>
                    <a:pt x="1477" y="2842"/>
                  </a:cubicBezTo>
                  <a:cubicBezTo>
                    <a:pt x="2553" y="2029"/>
                    <a:pt x="3858" y="1234"/>
                    <a:pt x="5089" y="1234"/>
                  </a:cubicBezTo>
                  <a:cubicBezTo>
                    <a:pt x="5649" y="1234"/>
                    <a:pt x="6195" y="1398"/>
                    <a:pt x="6693" y="1797"/>
                  </a:cubicBezTo>
                  <a:cubicBezTo>
                    <a:pt x="7003" y="1904"/>
                    <a:pt x="7289" y="2065"/>
                    <a:pt x="7535" y="2293"/>
                  </a:cubicBezTo>
                  <a:cubicBezTo>
                    <a:pt x="8622" y="3310"/>
                    <a:pt x="9279" y="4215"/>
                    <a:pt x="10880" y="4419"/>
                  </a:cubicBezTo>
                  <a:cubicBezTo>
                    <a:pt x="10905" y="4422"/>
                    <a:pt x="10930" y="4422"/>
                    <a:pt x="10951" y="4422"/>
                  </a:cubicBezTo>
                  <a:cubicBezTo>
                    <a:pt x="11639" y="4422"/>
                    <a:pt x="10345" y="2818"/>
                    <a:pt x="9738" y="2739"/>
                  </a:cubicBezTo>
                  <a:cubicBezTo>
                    <a:pt x="8812" y="2625"/>
                    <a:pt x="8273" y="1516"/>
                    <a:pt x="7592" y="978"/>
                  </a:cubicBezTo>
                  <a:cubicBezTo>
                    <a:pt x="7021" y="525"/>
                    <a:pt x="6351" y="236"/>
                    <a:pt x="5638" y="104"/>
                  </a:cubicBezTo>
                  <a:cubicBezTo>
                    <a:pt x="5257" y="33"/>
                    <a:pt x="4868" y="0"/>
                    <a:pt x="44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1"/>
            <p:cNvSpPr/>
            <p:nvPr/>
          </p:nvSpPr>
          <p:spPr>
            <a:xfrm>
              <a:off x="1851500" y="3562750"/>
              <a:ext cx="82400" cy="53425"/>
            </a:xfrm>
            <a:custGeom>
              <a:avLst/>
              <a:gdLst/>
              <a:ahLst/>
              <a:cxnLst/>
              <a:rect l="l" t="t" r="r" b="b"/>
              <a:pathLst>
                <a:path w="3296" h="2137" extrusionOk="0">
                  <a:moveTo>
                    <a:pt x="881" y="0"/>
                  </a:moveTo>
                  <a:cubicBezTo>
                    <a:pt x="596" y="0"/>
                    <a:pt x="300" y="86"/>
                    <a:pt x="0" y="232"/>
                  </a:cubicBezTo>
                  <a:cubicBezTo>
                    <a:pt x="36" y="229"/>
                    <a:pt x="68" y="224"/>
                    <a:pt x="104" y="224"/>
                  </a:cubicBezTo>
                  <a:cubicBezTo>
                    <a:pt x="667" y="224"/>
                    <a:pt x="817" y="852"/>
                    <a:pt x="1259" y="1369"/>
                  </a:cubicBezTo>
                  <a:cubicBezTo>
                    <a:pt x="1594" y="1758"/>
                    <a:pt x="2097" y="1940"/>
                    <a:pt x="2564" y="2107"/>
                  </a:cubicBezTo>
                  <a:cubicBezTo>
                    <a:pt x="2614" y="2125"/>
                    <a:pt x="2671" y="2136"/>
                    <a:pt x="2735" y="2136"/>
                  </a:cubicBezTo>
                  <a:cubicBezTo>
                    <a:pt x="2899" y="2136"/>
                    <a:pt x="3096" y="2079"/>
                    <a:pt x="3295" y="1990"/>
                  </a:cubicBezTo>
                  <a:cubicBezTo>
                    <a:pt x="2920" y="1669"/>
                    <a:pt x="2599" y="1302"/>
                    <a:pt x="2293" y="881"/>
                  </a:cubicBezTo>
                  <a:cubicBezTo>
                    <a:pt x="1833" y="250"/>
                    <a:pt x="1366" y="0"/>
                    <a:pt x="88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1"/>
            <p:cNvSpPr/>
            <p:nvPr/>
          </p:nvSpPr>
          <p:spPr>
            <a:xfrm>
              <a:off x="1732300" y="3533675"/>
              <a:ext cx="237600" cy="92300"/>
            </a:xfrm>
            <a:custGeom>
              <a:avLst/>
              <a:gdLst/>
              <a:ahLst/>
              <a:cxnLst/>
              <a:rect l="l" t="t" r="r" b="b"/>
              <a:pathLst>
                <a:path w="9504" h="3692" extrusionOk="0">
                  <a:moveTo>
                    <a:pt x="6123" y="1"/>
                  </a:moveTo>
                  <a:cubicBezTo>
                    <a:pt x="5995" y="1"/>
                    <a:pt x="5866" y="11"/>
                    <a:pt x="5741" y="26"/>
                  </a:cubicBezTo>
                  <a:cubicBezTo>
                    <a:pt x="3941" y="236"/>
                    <a:pt x="2746" y="1826"/>
                    <a:pt x="1163" y="2518"/>
                  </a:cubicBezTo>
                  <a:cubicBezTo>
                    <a:pt x="889" y="2636"/>
                    <a:pt x="1" y="3039"/>
                    <a:pt x="65" y="3441"/>
                  </a:cubicBezTo>
                  <a:cubicBezTo>
                    <a:pt x="93" y="3630"/>
                    <a:pt x="240" y="3691"/>
                    <a:pt x="414" y="3691"/>
                  </a:cubicBezTo>
                  <a:cubicBezTo>
                    <a:pt x="625" y="3691"/>
                    <a:pt x="881" y="3602"/>
                    <a:pt x="1021" y="3541"/>
                  </a:cubicBezTo>
                  <a:cubicBezTo>
                    <a:pt x="1581" y="3296"/>
                    <a:pt x="2130" y="3035"/>
                    <a:pt x="2657" y="2721"/>
                  </a:cubicBezTo>
                  <a:cubicBezTo>
                    <a:pt x="3203" y="2393"/>
                    <a:pt x="3759" y="1794"/>
                    <a:pt x="4326" y="1534"/>
                  </a:cubicBezTo>
                  <a:cubicBezTo>
                    <a:pt x="4497" y="1456"/>
                    <a:pt x="4640" y="1413"/>
                    <a:pt x="4768" y="1395"/>
                  </a:cubicBezTo>
                  <a:cubicBezTo>
                    <a:pt x="5068" y="1249"/>
                    <a:pt x="5364" y="1163"/>
                    <a:pt x="5649" y="1163"/>
                  </a:cubicBezTo>
                  <a:cubicBezTo>
                    <a:pt x="6134" y="1163"/>
                    <a:pt x="6601" y="1413"/>
                    <a:pt x="7061" y="2044"/>
                  </a:cubicBezTo>
                  <a:cubicBezTo>
                    <a:pt x="7367" y="2465"/>
                    <a:pt x="7688" y="2832"/>
                    <a:pt x="8063" y="3153"/>
                  </a:cubicBezTo>
                  <a:cubicBezTo>
                    <a:pt x="8755" y="2846"/>
                    <a:pt x="9503" y="2154"/>
                    <a:pt x="9172" y="2037"/>
                  </a:cubicBezTo>
                  <a:cubicBezTo>
                    <a:pt x="8733" y="1879"/>
                    <a:pt x="8348" y="1744"/>
                    <a:pt x="8035" y="1392"/>
                  </a:cubicBezTo>
                  <a:cubicBezTo>
                    <a:pt x="7778" y="1099"/>
                    <a:pt x="7721" y="728"/>
                    <a:pt x="7436" y="454"/>
                  </a:cubicBezTo>
                  <a:cubicBezTo>
                    <a:pt x="7082" y="118"/>
                    <a:pt x="6597" y="1"/>
                    <a:pt x="61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1"/>
            <p:cNvSpPr/>
            <p:nvPr/>
          </p:nvSpPr>
          <p:spPr>
            <a:xfrm>
              <a:off x="2029975" y="3568625"/>
              <a:ext cx="152875" cy="91650"/>
            </a:xfrm>
            <a:custGeom>
              <a:avLst/>
              <a:gdLst/>
              <a:ahLst/>
              <a:cxnLst/>
              <a:rect l="l" t="t" r="r" b="b"/>
              <a:pathLst>
                <a:path w="6115" h="3666" extrusionOk="0">
                  <a:moveTo>
                    <a:pt x="6026" y="0"/>
                  </a:moveTo>
                  <a:lnTo>
                    <a:pt x="6026" y="0"/>
                  </a:lnTo>
                  <a:cubicBezTo>
                    <a:pt x="5730" y="79"/>
                    <a:pt x="5441" y="203"/>
                    <a:pt x="5185" y="374"/>
                  </a:cubicBezTo>
                  <a:cubicBezTo>
                    <a:pt x="4329" y="942"/>
                    <a:pt x="3812" y="1880"/>
                    <a:pt x="2920" y="2415"/>
                  </a:cubicBezTo>
                  <a:cubicBezTo>
                    <a:pt x="2346" y="2757"/>
                    <a:pt x="1701" y="2956"/>
                    <a:pt x="1049" y="3060"/>
                  </a:cubicBezTo>
                  <a:cubicBezTo>
                    <a:pt x="731" y="3110"/>
                    <a:pt x="410" y="3134"/>
                    <a:pt x="89" y="3134"/>
                  </a:cubicBezTo>
                  <a:lnTo>
                    <a:pt x="0" y="3134"/>
                  </a:lnTo>
                  <a:cubicBezTo>
                    <a:pt x="249" y="3438"/>
                    <a:pt x="581" y="3666"/>
                    <a:pt x="895" y="3666"/>
                  </a:cubicBezTo>
                  <a:cubicBezTo>
                    <a:pt x="945" y="3666"/>
                    <a:pt x="995" y="3659"/>
                    <a:pt x="1041" y="3648"/>
                  </a:cubicBezTo>
                  <a:cubicBezTo>
                    <a:pt x="1954" y="3417"/>
                    <a:pt x="2835" y="3027"/>
                    <a:pt x="3583" y="2454"/>
                  </a:cubicBezTo>
                  <a:cubicBezTo>
                    <a:pt x="4283" y="1919"/>
                    <a:pt x="4814" y="1074"/>
                    <a:pt x="5677" y="795"/>
                  </a:cubicBezTo>
                  <a:cubicBezTo>
                    <a:pt x="6037" y="678"/>
                    <a:pt x="6115" y="357"/>
                    <a:pt x="60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1"/>
            <p:cNvSpPr/>
            <p:nvPr/>
          </p:nvSpPr>
          <p:spPr>
            <a:xfrm>
              <a:off x="2014350" y="3538575"/>
              <a:ext cx="166275" cy="108425"/>
            </a:xfrm>
            <a:custGeom>
              <a:avLst/>
              <a:gdLst/>
              <a:ahLst/>
              <a:cxnLst/>
              <a:rect l="l" t="t" r="r" b="b"/>
              <a:pathLst>
                <a:path w="6651" h="4337" extrusionOk="0">
                  <a:moveTo>
                    <a:pt x="5424" y="1"/>
                  </a:moveTo>
                  <a:cubicBezTo>
                    <a:pt x="5364" y="1"/>
                    <a:pt x="5303" y="8"/>
                    <a:pt x="5242" y="26"/>
                  </a:cubicBezTo>
                  <a:cubicBezTo>
                    <a:pt x="4401" y="297"/>
                    <a:pt x="3884" y="892"/>
                    <a:pt x="3252" y="1474"/>
                  </a:cubicBezTo>
                  <a:cubicBezTo>
                    <a:pt x="2490" y="2172"/>
                    <a:pt x="1613" y="2625"/>
                    <a:pt x="611" y="2878"/>
                  </a:cubicBezTo>
                  <a:cubicBezTo>
                    <a:pt x="1" y="3031"/>
                    <a:pt x="186" y="3801"/>
                    <a:pt x="625" y="4336"/>
                  </a:cubicBezTo>
                  <a:lnTo>
                    <a:pt x="714" y="4336"/>
                  </a:lnTo>
                  <a:cubicBezTo>
                    <a:pt x="1035" y="4336"/>
                    <a:pt x="1356" y="4312"/>
                    <a:pt x="1674" y="4262"/>
                  </a:cubicBezTo>
                  <a:cubicBezTo>
                    <a:pt x="2326" y="4158"/>
                    <a:pt x="2971" y="3959"/>
                    <a:pt x="3545" y="3617"/>
                  </a:cubicBezTo>
                  <a:cubicBezTo>
                    <a:pt x="4437" y="3082"/>
                    <a:pt x="4954" y="2144"/>
                    <a:pt x="5810" y="1576"/>
                  </a:cubicBezTo>
                  <a:cubicBezTo>
                    <a:pt x="6066" y="1405"/>
                    <a:pt x="6355" y="1281"/>
                    <a:pt x="6651" y="1202"/>
                  </a:cubicBezTo>
                  <a:cubicBezTo>
                    <a:pt x="6509" y="639"/>
                    <a:pt x="5941" y="1"/>
                    <a:pt x="54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1"/>
            <p:cNvSpPr/>
            <p:nvPr/>
          </p:nvSpPr>
          <p:spPr>
            <a:xfrm>
              <a:off x="2199600" y="3542125"/>
              <a:ext cx="59475" cy="48000"/>
            </a:xfrm>
            <a:custGeom>
              <a:avLst/>
              <a:gdLst/>
              <a:ahLst/>
              <a:cxnLst/>
              <a:rect l="l" t="t" r="r" b="b"/>
              <a:pathLst>
                <a:path w="2379" h="1920" extrusionOk="0">
                  <a:moveTo>
                    <a:pt x="1755" y="1"/>
                  </a:moveTo>
                  <a:cubicBezTo>
                    <a:pt x="1897" y="65"/>
                    <a:pt x="2033" y="137"/>
                    <a:pt x="2168" y="212"/>
                  </a:cubicBezTo>
                  <a:cubicBezTo>
                    <a:pt x="2239" y="251"/>
                    <a:pt x="2308" y="294"/>
                    <a:pt x="2379" y="336"/>
                  </a:cubicBezTo>
                  <a:cubicBezTo>
                    <a:pt x="2193" y="147"/>
                    <a:pt x="1979" y="1"/>
                    <a:pt x="1759" y="1"/>
                  </a:cubicBezTo>
                  <a:close/>
                  <a:moveTo>
                    <a:pt x="1" y="982"/>
                  </a:moveTo>
                  <a:cubicBezTo>
                    <a:pt x="243" y="1367"/>
                    <a:pt x="589" y="1770"/>
                    <a:pt x="1052" y="1838"/>
                  </a:cubicBezTo>
                  <a:cubicBezTo>
                    <a:pt x="1306" y="1877"/>
                    <a:pt x="1559" y="1905"/>
                    <a:pt x="1816" y="1920"/>
                  </a:cubicBezTo>
                  <a:cubicBezTo>
                    <a:pt x="1640" y="1745"/>
                    <a:pt x="1466" y="1567"/>
                    <a:pt x="1252" y="1413"/>
                  </a:cubicBezTo>
                  <a:cubicBezTo>
                    <a:pt x="878" y="1139"/>
                    <a:pt x="442" y="1003"/>
                    <a:pt x="1" y="9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1"/>
            <p:cNvSpPr/>
            <p:nvPr/>
          </p:nvSpPr>
          <p:spPr>
            <a:xfrm>
              <a:off x="2187225" y="3540100"/>
              <a:ext cx="94850" cy="50400"/>
            </a:xfrm>
            <a:custGeom>
              <a:avLst/>
              <a:gdLst/>
              <a:ahLst/>
              <a:cxnLst/>
              <a:rect l="l" t="t" r="r" b="b"/>
              <a:pathLst>
                <a:path w="3794" h="2016" extrusionOk="0">
                  <a:moveTo>
                    <a:pt x="381" y="1"/>
                  </a:moveTo>
                  <a:cubicBezTo>
                    <a:pt x="0" y="1"/>
                    <a:pt x="374" y="867"/>
                    <a:pt x="445" y="988"/>
                  </a:cubicBezTo>
                  <a:cubicBezTo>
                    <a:pt x="463" y="1013"/>
                    <a:pt x="478" y="1038"/>
                    <a:pt x="496" y="1063"/>
                  </a:cubicBezTo>
                  <a:cubicBezTo>
                    <a:pt x="937" y="1084"/>
                    <a:pt x="1373" y="1220"/>
                    <a:pt x="1747" y="1494"/>
                  </a:cubicBezTo>
                  <a:cubicBezTo>
                    <a:pt x="1961" y="1648"/>
                    <a:pt x="2135" y="1826"/>
                    <a:pt x="2311" y="2001"/>
                  </a:cubicBezTo>
                  <a:cubicBezTo>
                    <a:pt x="2474" y="2012"/>
                    <a:pt x="2639" y="2015"/>
                    <a:pt x="2803" y="2015"/>
                  </a:cubicBezTo>
                  <a:cubicBezTo>
                    <a:pt x="2981" y="2015"/>
                    <a:pt x="3159" y="2012"/>
                    <a:pt x="3341" y="1997"/>
                  </a:cubicBezTo>
                  <a:cubicBezTo>
                    <a:pt x="3794" y="1969"/>
                    <a:pt x="3434" y="1202"/>
                    <a:pt x="3323" y="1017"/>
                  </a:cubicBezTo>
                  <a:cubicBezTo>
                    <a:pt x="3223" y="852"/>
                    <a:pt x="3063" y="613"/>
                    <a:pt x="2874" y="417"/>
                  </a:cubicBezTo>
                  <a:cubicBezTo>
                    <a:pt x="2803" y="375"/>
                    <a:pt x="2734" y="332"/>
                    <a:pt x="2663" y="293"/>
                  </a:cubicBezTo>
                  <a:cubicBezTo>
                    <a:pt x="2528" y="218"/>
                    <a:pt x="2392" y="146"/>
                    <a:pt x="2250" y="82"/>
                  </a:cubicBezTo>
                  <a:lnTo>
                    <a:pt x="2221" y="82"/>
                  </a:lnTo>
                  <a:cubicBezTo>
                    <a:pt x="2043" y="93"/>
                    <a:pt x="1862" y="100"/>
                    <a:pt x="1683" y="100"/>
                  </a:cubicBezTo>
                  <a:cubicBezTo>
                    <a:pt x="1266" y="100"/>
                    <a:pt x="848" y="68"/>
                    <a:pt x="428" y="4"/>
                  </a:cubicBezTo>
                  <a:cubicBezTo>
                    <a:pt x="414" y="1"/>
                    <a:pt x="396" y="1"/>
                    <a:pt x="3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Título 21">
            <a:extLst>
              <a:ext uri="{FF2B5EF4-FFF2-40B4-BE49-F238E27FC236}">
                <a16:creationId xmlns:a16="http://schemas.microsoft.com/office/drawing/2014/main" id="{AFC8EA25-8B50-41DF-9702-A1C445C9D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802" y="740026"/>
            <a:ext cx="5604600" cy="572700"/>
          </a:xfrm>
          <a:effectLst/>
        </p:spPr>
        <p:txBody>
          <a:bodyPr/>
          <a:lstStyle/>
          <a:p>
            <a:r>
              <a:rPr lang="es-ES" sz="1800" b="1" cap="all" dirty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FF3399"/>
                </a:solidFill>
                <a:effectLst>
                  <a:reflection blurRad="12700" stA="28000" endPos="45000" dist="1003" dir="5400000" sy="-100000" algn="bl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PASOS PARA OBTENER DESCUENTOS O MEDIA BECA </a:t>
            </a:r>
            <a:endParaRPr lang="es-EC" dirty="0">
              <a:solidFill>
                <a:srgbClr val="FF3399"/>
              </a:solidFill>
              <a:effectLst/>
            </a:endParaRPr>
          </a:p>
        </p:txBody>
      </p:sp>
      <p:grpSp>
        <p:nvGrpSpPr>
          <p:cNvPr id="101" name="Google Shape;1017;p34">
            <a:extLst>
              <a:ext uri="{FF2B5EF4-FFF2-40B4-BE49-F238E27FC236}">
                <a16:creationId xmlns:a16="http://schemas.microsoft.com/office/drawing/2014/main" id="{145E8378-DFDA-4AD1-A55F-A4B94A8C807B}"/>
              </a:ext>
            </a:extLst>
          </p:cNvPr>
          <p:cNvGrpSpPr/>
          <p:nvPr/>
        </p:nvGrpSpPr>
        <p:grpSpPr>
          <a:xfrm rot="9456294">
            <a:off x="6723988" y="2613605"/>
            <a:ext cx="2306041" cy="512923"/>
            <a:chOff x="7051300" y="3461525"/>
            <a:chExt cx="2305988" cy="512912"/>
          </a:xfrm>
        </p:grpSpPr>
        <p:sp>
          <p:nvSpPr>
            <p:cNvPr id="102" name="Google Shape;1018;p34">
              <a:extLst>
                <a:ext uri="{FF2B5EF4-FFF2-40B4-BE49-F238E27FC236}">
                  <a16:creationId xmlns:a16="http://schemas.microsoft.com/office/drawing/2014/main" id="{30E28FF6-49B4-4559-9E8F-E44D61CDD5EF}"/>
                </a:ext>
              </a:extLst>
            </p:cNvPr>
            <p:cNvSpPr/>
            <p:nvPr/>
          </p:nvSpPr>
          <p:spPr>
            <a:xfrm>
              <a:off x="7075817" y="3564700"/>
              <a:ext cx="2271819" cy="396457"/>
            </a:xfrm>
            <a:custGeom>
              <a:avLst/>
              <a:gdLst/>
              <a:ahLst/>
              <a:cxnLst/>
              <a:rect l="l" t="t" r="r" b="b"/>
              <a:pathLst>
                <a:path w="46702" h="8150" extrusionOk="0">
                  <a:moveTo>
                    <a:pt x="46666" y="1"/>
                  </a:moveTo>
                  <a:lnTo>
                    <a:pt x="41068" y="704"/>
                  </a:lnTo>
                  <a:lnTo>
                    <a:pt x="39932" y="848"/>
                  </a:lnTo>
                  <a:lnTo>
                    <a:pt x="40221" y="3156"/>
                  </a:lnTo>
                  <a:lnTo>
                    <a:pt x="41357" y="3011"/>
                  </a:lnTo>
                  <a:lnTo>
                    <a:pt x="41303" y="2606"/>
                  </a:lnTo>
                  <a:lnTo>
                    <a:pt x="46702" y="271"/>
                  </a:lnTo>
                  <a:lnTo>
                    <a:pt x="46666" y="1"/>
                  </a:lnTo>
                  <a:close/>
                  <a:moveTo>
                    <a:pt x="1560" y="5644"/>
                  </a:moveTo>
                  <a:lnTo>
                    <a:pt x="1" y="5842"/>
                  </a:lnTo>
                  <a:lnTo>
                    <a:pt x="298" y="8149"/>
                  </a:lnTo>
                  <a:lnTo>
                    <a:pt x="1858" y="7960"/>
                  </a:lnTo>
                  <a:lnTo>
                    <a:pt x="1560" y="5644"/>
                  </a:lnTo>
                  <a:close/>
                </a:path>
              </a:pathLst>
            </a:custGeom>
            <a:solidFill>
              <a:srgbClr val="EE87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19;p34">
              <a:extLst>
                <a:ext uri="{FF2B5EF4-FFF2-40B4-BE49-F238E27FC236}">
                  <a16:creationId xmlns:a16="http://schemas.microsoft.com/office/drawing/2014/main" id="{43B2F147-3BCA-426A-B543-5F04D11048A2}"/>
                </a:ext>
              </a:extLst>
            </p:cNvPr>
            <p:cNvSpPr/>
            <p:nvPr/>
          </p:nvSpPr>
          <p:spPr>
            <a:xfrm>
              <a:off x="7056554" y="3473929"/>
              <a:ext cx="2293709" cy="379334"/>
            </a:xfrm>
            <a:custGeom>
              <a:avLst/>
              <a:gdLst/>
              <a:ahLst/>
              <a:cxnLst/>
              <a:rect l="l" t="t" r="r" b="b"/>
              <a:pathLst>
                <a:path w="47152" h="7798" extrusionOk="0">
                  <a:moveTo>
                    <a:pt x="43312" y="1515"/>
                  </a:moveTo>
                  <a:cubicBezTo>
                    <a:pt x="43664" y="1533"/>
                    <a:pt x="43682" y="1687"/>
                    <a:pt x="43691" y="1741"/>
                  </a:cubicBezTo>
                  <a:cubicBezTo>
                    <a:pt x="43700" y="1858"/>
                    <a:pt x="43682" y="1993"/>
                    <a:pt x="43393" y="2029"/>
                  </a:cubicBezTo>
                  <a:cubicBezTo>
                    <a:pt x="43361" y="2033"/>
                    <a:pt x="43331" y="2035"/>
                    <a:pt x="43305" y="2035"/>
                  </a:cubicBezTo>
                  <a:cubicBezTo>
                    <a:pt x="43091" y="2035"/>
                    <a:pt x="43041" y="1916"/>
                    <a:pt x="43033" y="1804"/>
                  </a:cubicBezTo>
                  <a:cubicBezTo>
                    <a:pt x="43006" y="1623"/>
                    <a:pt x="43069" y="1542"/>
                    <a:pt x="43231" y="1515"/>
                  </a:cubicBezTo>
                  <a:close/>
                  <a:moveTo>
                    <a:pt x="42113" y="1308"/>
                  </a:moveTo>
                  <a:cubicBezTo>
                    <a:pt x="42366" y="1335"/>
                    <a:pt x="42501" y="1479"/>
                    <a:pt x="42537" y="1750"/>
                  </a:cubicBezTo>
                  <a:cubicBezTo>
                    <a:pt x="42546" y="1858"/>
                    <a:pt x="42528" y="1966"/>
                    <a:pt x="42474" y="2065"/>
                  </a:cubicBezTo>
                  <a:cubicBezTo>
                    <a:pt x="42420" y="2164"/>
                    <a:pt x="42348" y="2218"/>
                    <a:pt x="42239" y="2236"/>
                  </a:cubicBezTo>
                  <a:cubicBezTo>
                    <a:pt x="42209" y="2239"/>
                    <a:pt x="42181" y="2241"/>
                    <a:pt x="42154" y="2241"/>
                  </a:cubicBezTo>
                  <a:cubicBezTo>
                    <a:pt x="42019" y="2241"/>
                    <a:pt x="41924" y="2203"/>
                    <a:pt x="41879" y="2128"/>
                  </a:cubicBezTo>
                  <a:cubicBezTo>
                    <a:pt x="41861" y="2092"/>
                    <a:pt x="41843" y="2029"/>
                    <a:pt x="41825" y="1858"/>
                  </a:cubicBezTo>
                  <a:cubicBezTo>
                    <a:pt x="41762" y="1353"/>
                    <a:pt x="41969" y="1326"/>
                    <a:pt x="42041" y="1317"/>
                  </a:cubicBezTo>
                  <a:cubicBezTo>
                    <a:pt x="42059" y="1308"/>
                    <a:pt x="42086" y="1308"/>
                    <a:pt x="42113" y="1308"/>
                  </a:cubicBezTo>
                  <a:close/>
                  <a:moveTo>
                    <a:pt x="41221" y="1"/>
                  </a:moveTo>
                  <a:lnTo>
                    <a:pt x="39932" y="163"/>
                  </a:lnTo>
                  <a:lnTo>
                    <a:pt x="40256" y="2795"/>
                  </a:lnTo>
                  <a:lnTo>
                    <a:pt x="47152" y="1930"/>
                  </a:lnTo>
                  <a:lnTo>
                    <a:pt x="47080" y="1335"/>
                  </a:lnTo>
                  <a:lnTo>
                    <a:pt x="41275" y="425"/>
                  </a:lnTo>
                  <a:lnTo>
                    <a:pt x="41221" y="1"/>
                  </a:lnTo>
                  <a:close/>
                  <a:moveTo>
                    <a:pt x="1713" y="4941"/>
                  </a:moveTo>
                  <a:lnTo>
                    <a:pt x="0" y="5157"/>
                  </a:lnTo>
                  <a:lnTo>
                    <a:pt x="334" y="7798"/>
                  </a:lnTo>
                  <a:lnTo>
                    <a:pt x="2046" y="7582"/>
                  </a:lnTo>
                  <a:lnTo>
                    <a:pt x="1713" y="4941"/>
                  </a:lnTo>
                  <a:close/>
                </a:path>
              </a:pathLst>
            </a:custGeom>
            <a:solidFill>
              <a:srgbClr val="EEAE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20;p34">
              <a:extLst>
                <a:ext uri="{FF2B5EF4-FFF2-40B4-BE49-F238E27FC236}">
                  <a16:creationId xmlns:a16="http://schemas.microsoft.com/office/drawing/2014/main" id="{ADC8D401-28ED-4CFA-8221-DB29337A2051}"/>
                </a:ext>
              </a:extLst>
            </p:cNvPr>
            <p:cNvSpPr/>
            <p:nvPr/>
          </p:nvSpPr>
          <p:spPr>
            <a:xfrm>
              <a:off x="9084585" y="3533956"/>
              <a:ext cx="102106" cy="52683"/>
            </a:xfrm>
            <a:custGeom>
              <a:avLst/>
              <a:gdLst/>
              <a:ahLst/>
              <a:cxnLst/>
              <a:rect l="l" t="t" r="r" b="b"/>
              <a:pathLst>
                <a:path w="2099" h="1083" extrusionOk="0">
                  <a:moveTo>
                    <a:pt x="1621" y="200"/>
                  </a:moveTo>
                  <a:cubicBezTo>
                    <a:pt x="1351" y="200"/>
                    <a:pt x="1233" y="326"/>
                    <a:pt x="1261" y="579"/>
                  </a:cubicBezTo>
                  <a:cubicBezTo>
                    <a:pt x="1284" y="782"/>
                    <a:pt x="1402" y="883"/>
                    <a:pt x="1609" y="883"/>
                  </a:cubicBezTo>
                  <a:cubicBezTo>
                    <a:pt x="1641" y="883"/>
                    <a:pt x="1675" y="881"/>
                    <a:pt x="1711" y="876"/>
                  </a:cubicBezTo>
                  <a:cubicBezTo>
                    <a:pt x="1982" y="840"/>
                    <a:pt x="2099" y="714"/>
                    <a:pt x="2072" y="498"/>
                  </a:cubicBezTo>
                  <a:cubicBezTo>
                    <a:pt x="2054" y="317"/>
                    <a:pt x="1900" y="218"/>
                    <a:pt x="1621" y="200"/>
                  </a:cubicBezTo>
                  <a:close/>
                  <a:moveTo>
                    <a:pt x="397" y="1"/>
                  </a:moveTo>
                  <a:cubicBezTo>
                    <a:pt x="115" y="1"/>
                    <a:pt x="1" y="217"/>
                    <a:pt x="53" y="633"/>
                  </a:cubicBezTo>
                  <a:cubicBezTo>
                    <a:pt x="71" y="777"/>
                    <a:pt x="89" y="867"/>
                    <a:pt x="116" y="921"/>
                  </a:cubicBezTo>
                  <a:cubicBezTo>
                    <a:pt x="182" y="1032"/>
                    <a:pt x="290" y="1082"/>
                    <a:pt x="446" y="1082"/>
                  </a:cubicBezTo>
                  <a:cubicBezTo>
                    <a:pt x="481" y="1082"/>
                    <a:pt x="518" y="1079"/>
                    <a:pt x="557" y="1075"/>
                  </a:cubicBezTo>
                  <a:cubicBezTo>
                    <a:pt x="693" y="1066"/>
                    <a:pt x="783" y="993"/>
                    <a:pt x="846" y="867"/>
                  </a:cubicBezTo>
                  <a:cubicBezTo>
                    <a:pt x="909" y="750"/>
                    <a:pt x="936" y="633"/>
                    <a:pt x="918" y="507"/>
                  </a:cubicBezTo>
                  <a:cubicBezTo>
                    <a:pt x="882" y="200"/>
                    <a:pt x="720" y="29"/>
                    <a:pt x="431" y="2"/>
                  </a:cubicBezTo>
                  <a:cubicBezTo>
                    <a:pt x="419" y="1"/>
                    <a:pt x="408" y="1"/>
                    <a:pt x="397" y="1"/>
                  </a:cubicBezTo>
                  <a:close/>
                </a:path>
              </a:pathLst>
            </a:custGeom>
            <a:solidFill>
              <a:srgbClr val="EECA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21;p34">
              <a:extLst>
                <a:ext uri="{FF2B5EF4-FFF2-40B4-BE49-F238E27FC236}">
                  <a16:creationId xmlns:a16="http://schemas.microsoft.com/office/drawing/2014/main" id="{E8023813-5E6A-48D1-886C-D469FBAE2422}"/>
                </a:ext>
              </a:extLst>
            </p:cNvPr>
            <p:cNvSpPr/>
            <p:nvPr/>
          </p:nvSpPr>
          <p:spPr>
            <a:xfrm>
              <a:off x="7151702" y="3605512"/>
              <a:ext cx="1882416" cy="359584"/>
            </a:xfrm>
            <a:custGeom>
              <a:avLst/>
              <a:gdLst/>
              <a:ahLst/>
              <a:cxnLst/>
              <a:rect l="l" t="t" r="r" b="b"/>
              <a:pathLst>
                <a:path w="38697" h="7392" extrusionOk="0">
                  <a:moveTo>
                    <a:pt x="38372" y="0"/>
                  </a:moveTo>
                  <a:lnTo>
                    <a:pt x="25555" y="1614"/>
                  </a:lnTo>
                  <a:cubicBezTo>
                    <a:pt x="25645" y="2506"/>
                    <a:pt x="25104" y="3353"/>
                    <a:pt x="23932" y="4156"/>
                  </a:cubicBezTo>
                  <a:cubicBezTo>
                    <a:pt x="23752" y="4282"/>
                    <a:pt x="23563" y="4399"/>
                    <a:pt x="23373" y="4507"/>
                  </a:cubicBezTo>
                  <a:lnTo>
                    <a:pt x="38697" y="2587"/>
                  </a:lnTo>
                  <a:lnTo>
                    <a:pt x="38661" y="2317"/>
                  </a:lnTo>
                  <a:lnTo>
                    <a:pt x="38372" y="0"/>
                  </a:lnTo>
                  <a:close/>
                  <a:moveTo>
                    <a:pt x="12593" y="3236"/>
                  </a:moveTo>
                  <a:lnTo>
                    <a:pt x="0" y="4805"/>
                  </a:lnTo>
                  <a:lnTo>
                    <a:pt x="298" y="7121"/>
                  </a:lnTo>
                  <a:lnTo>
                    <a:pt x="325" y="7392"/>
                  </a:lnTo>
                  <a:lnTo>
                    <a:pt x="15423" y="5499"/>
                  </a:lnTo>
                  <a:cubicBezTo>
                    <a:pt x="15207" y="5445"/>
                    <a:pt x="14999" y="5381"/>
                    <a:pt x="14792" y="5300"/>
                  </a:cubicBezTo>
                  <a:cubicBezTo>
                    <a:pt x="13458" y="4814"/>
                    <a:pt x="12728" y="4129"/>
                    <a:pt x="12593" y="3236"/>
                  </a:cubicBezTo>
                  <a:close/>
                </a:path>
              </a:pathLst>
            </a:custGeom>
            <a:solidFill>
              <a:srgbClr val="D767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22;p34">
              <a:extLst>
                <a:ext uri="{FF2B5EF4-FFF2-40B4-BE49-F238E27FC236}">
                  <a16:creationId xmlns:a16="http://schemas.microsoft.com/office/drawing/2014/main" id="{E39E165C-DAB5-459E-AC45-B4067D9A8317}"/>
                </a:ext>
              </a:extLst>
            </p:cNvPr>
            <p:cNvSpPr/>
            <p:nvPr/>
          </p:nvSpPr>
          <p:spPr>
            <a:xfrm>
              <a:off x="7764232" y="3683976"/>
              <a:ext cx="634963" cy="189034"/>
            </a:xfrm>
            <a:custGeom>
              <a:avLst/>
              <a:gdLst/>
              <a:ahLst/>
              <a:cxnLst/>
              <a:rect l="l" t="t" r="r" b="b"/>
              <a:pathLst>
                <a:path w="13053" h="3886" extrusionOk="0">
                  <a:moveTo>
                    <a:pt x="12963" y="1"/>
                  </a:moveTo>
                  <a:lnTo>
                    <a:pt x="1" y="1623"/>
                  </a:lnTo>
                  <a:cubicBezTo>
                    <a:pt x="136" y="2516"/>
                    <a:pt x="866" y="3201"/>
                    <a:pt x="2200" y="3687"/>
                  </a:cubicBezTo>
                  <a:cubicBezTo>
                    <a:pt x="2407" y="3768"/>
                    <a:pt x="2615" y="3832"/>
                    <a:pt x="2831" y="3886"/>
                  </a:cubicBezTo>
                  <a:lnTo>
                    <a:pt x="10781" y="2894"/>
                  </a:lnTo>
                  <a:cubicBezTo>
                    <a:pt x="10971" y="2786"/>
                    <a:pt x="11160" y="2669"/>
                    <a:pt x="11340" y="2543"/>
                  </a:cubicBezTo>
                  <a:cubicBezTo>
                    <a:pt x="12512" y="1740"/>
                    <a:pt x="13053" y="893"/>
                    <a:pt x="12963" y="1"/>
                  </a:cubicBezTo>
                  <a:close/>
                </a:path>
              </a:pathLst>
            </a:custGeom>
            <a:solidFill>
              <a:srgbClr val="C2BC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23;p34">
              <a:extLst>
                <a:ext uri="{FF2B5EF4-FFF2-40B4-BE49-F238E27FC236}">
                  <a16:creationId xmlns:a16="http://schemas.microsoft.com/office/drawing/2014/main" id="{6C440543-0D18-4CE0-BEAA-DD5C9C67C0ED}"/>
                </a:ext>
              </a:extLst>
            </p:cNvPr>
            <p:cNvSpPr/>
            <p:nvPr/>
          </p:nvSpPr>
          <p:spPr>
            <a:xfrm>
              <a:off x="7758540" y="3565575"/>
              <a:ext cx="636277" cy="197401"/>
            </a:xfrm>
            <a:custGeom>
              <a:avLst/>
              <a:gdLst/>
              <a:ahLst/>
              <a:cxnLst/>
              <a:rect l="l" t="t" r="r" b="b"/>
              <a:pathLst>
                <a:path w="13080" h="4058" extrusionOk="0">
                  <a:moveTo>
                    <a:pt x="9997" y="1"/>
                  </a:moveTo>
                  <a:lnTo>
                    <a:pt x="2506" y="938"/>
                  </a:lnTo>
                  <a:cubicBezTo>
                    <a:pt x="2227" y="1092"/>
                    <a:pt x="1966" y="1245"/>
                    <a:pt x="1722" y="1407"/>
                  </a:cubicBezTo>
                  <a:cubicBezTo>
                    <a:pt x="532" y="2218"/>
                    <a:pt x="0" y="3093"/>
                    <a:pt x="118" y="4012"/>
                  </a:cubicBezTo>
                  <a:cubicBezTo>
                    <a:pt x="118" y="4030"/>
                    <a:pt x="118" y="4039"/>
                    <a:pt x="118" y="4057"/>
                  </a:cubicBezTo>
                  <a:lnTo>
                    <a:pt x="13080" y="2435"/>
                  </a:lnTo>
                  <a:cubicBezTo>
                    <a:pt x="13071" y="2417"/>
                    <a:pt x="13071" y="2408"/>
                    <a:pt x="13071" y="2390"/>
                  </a:cubicBezTo>
                  <a:cubicBezTo>
                    <a:pt x="12953" y="1470"/>
                    <a:pt x="12223" y="758"/>
                    <a:pt x="10871" y="262"/>
                  </a:cubicBezTo>
                  <a:cubicBezTo>
                    <a:pt x="10583" y="172"/>
                    <a:pt x="10294" y="82"/>
                    <a:pt x="99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24;p34">
              <a:extLst>
                <a:ext uri="{FF2B5EF4-FFF2-40B4-BE49-F238E27FC236}">
                  <a16:creationId xmlns:a16="http://schemas.microsoft.com/office/drawing/2014/main" id="{FD23EF46-27D3-4E9E-B091-6325139CF216}"/>
                </a:ext>
              </a:extLst>
            </p:cNvPr>
            <p:cNvSpPr/>
            <p:nvPr/>
          </p:nvSpPr>
          <p:spPr>
            <a:xfrm>
              <a:off x="7130640" y="3466487"/>
              <a:ext cx="1892096" cy="377145"/>
            </a:xfrm>
            <a:custGeom>
              <a:avLst/>
              <a:gdLst/>
              <a:ahLst/>
              <a:cxnLst/>
              <a:rect l="l" t="t" r="r" b="b"/>
              <a:pathLst>
                <a:path w="38896" h="7753" extrusionOk="0">
                  <a:moveTo>
                    <a:pt x="38526" y="1"/>
                  </a:moveTo>
                  <a:lnTo>
                    <a:pt x="22896" y="1957"/>
                  </a:lnTo>
                  <a:lnTo>
                    <a:pt x="22878" y="2110"/>
                  </a:lnTo>
                  <a:cubicBezTo>
                    <a:pt x="23175" y="2191"/>
                    <a:pt x="23464" y="2281"/>
                    <a:pt x="23752" y="2371"/>
                  </a:cubicBezTo>
                  <a:cubicBezTo>
                    <a:pt x="25068" y="2858"/>
                    <a:pt x="25789" y="3552"/>
                    <a:pt x="25907" y="4481"/>
                  </a:cubicBezTo>
                  <a:lnTo>
                    <a:pt x="25916" y="4553"/>
                  </a:lnTo>
                  <a:lnTo>
                    <a:pt x="38896" y="2930"/>
                  </a:lnTo>
                  <a:lnTo>
                    <a:pt x="38526" y="1"/>
                  </a:lnTo>
                  <a:close/>
                  <a:moveTo>
                    <a:pt x="15405" y="2903"/>
                  </a:moveTo>
                  <a:lnTo>
                    <a:pt x="1" y="4823"/>
                  </a:lnTo>
                  <a:lnTo>
                    <a:pt x="370" y="7753"/>
                  </a:lnTo>
                  <a:lnTo>
                    <a:pt x="13035" y="6166"/>
                  </a:lnTo>
                  <a:lnTo>
                    <a:pt x="13107" y="6121"/>
                  </a:lnTo>
                  <a:lnTo>
                    <a:pt x="13098" y="6040"/>
                  </a:lnTo>
                  <a:cubicBezTo>
                    <a:pt x="12990" y="5157"/>
                    <a:pt x="13521" y="4300"/>
                    <a:pt x="14675" y="3507"/>
                  </a:cubicBezTo>
                  <a:cubicBezTo>
                    <a:pt x="14910" y="3354"/>
                    <a:pt x="15171" y="3192"/>
                    <a:pt x="15450" y="3047"/>
                  </a:cubicBezTo>
                  <a:lnTo>
                    <a:pt x="15405" y="2903"/>
                  </a:lnTo>
                  <a:close/>
                </a:path>
              </a:pathLst>
            </a:custGeom>
            <a:solidFill>
              <a:srgbClr val="EE87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25;p34">
              <a:extLst>
                <a:ext uri="{FF2B5EF4-FFF2-40B4-BE49-F238E27FC236}">
                  <a16:creationId xmlns:a16="http://schemas.microsoft.com/office/drawing/2014/main" id="{7FA9595A-A7AF-4E95-B649-21E4DEBEFB16}"/>
                </a:ext>
              </a:extLst>
            </p:cNvPr>
            <p:cNvSpPr/>
            <p:nvPr/>
          </p:nvSpPr>
          <p:spPr>
            <a:xfrm>
              <a:off x="8992842" y="3474999"/>
              <a:ext cx="35997" cy="141362"/>
            </a:xfrm>
            <a:custGeom>
              <a:avLst/>
              <a:gdLst/>
              <a:ahLst/>
              <a:cxnLst/>
              <a:rect l="l" t="t" r="r" b="b"/>
              <a:pathLst>
                <a:path w="740" h="2906" extrusionOk="0">
                  <a:moveTo>
                    <a:pt x="218" y="0"/>
                  </a:moveTo>
                  <a:cubicBezTo>
                    <a:pt x="203" y="0"/>
                    <a:pt x="187" y="2"/>
                    <a:pt x="172" y="6"/>
                  </a:cubicBezTo>
                  <a:cubicBezTo>
                    <a:pt x="73" y="24"/>
                    <a:pt x="1" y="123"/>
                    <a:pt x="19" y="231"/>
                  </a:cubicBezTo>
                  <a:cubicBezTo>
                    <a:pt x="91" y="637"/>
                    <a:pt x="163" y="1052"/>
                    <a:pt x="217" y="1466"/>
                  </a:cubicBezTo>
                  <a:cubicBezTo>
                    <a:pt x="271" y="1881"/>
                    <a:pt x="334" y="2296"/>
                    <a:pt x="334" y="2710"/>
                  </a:cubicBezTo>
                  <a:cubicBezTo>
                    <a:pt x="334" y="2728"/>
                    <a:pt x="334" y="2746"/>
                    <a:pt x="334" y="2764"/>
                  </a:cubicBezTo>
                  <a:cubicBezTo>
                    <a:pt x="357" y="2848"/>
                    <a:pt x="437" y="2906"/>
                    <a:pt x="527" y="2906"/>
                  </a:cubicBezTo>
                  <a:cubicBezTo>
                    <a:pt x="543" y="2906"/>
                    <a:pt x="561" y="2904"/>
                    <a:pt x="578" y="2899"/>
                  </a:cubicBezTo>
                  <a:cubicBezTo>
                    <a:pt x="677" y="2872"/>
                    <a:pt x="740" y="2764"/>
                    <a:pt x="713" y="2665"/>
                  </a:cubicBezTo>
                  <a:cubicBezTo>
                    <a:pt x="614" y="2259"/>
                    <a:pt x="569" y="1845"/>
                    <a:pt x="523" y="1430"/>
                  </a:cubicBezTo>
                  <a:cubicBezTo>
                    <a:pt x="469" y="1016"/>
                    <a:pt x="433" y="601"/>
                    <a:pt x="406" y="177"/>
                  </a:cubicBezTo>
                  <a:cubicBezTo>
                    <a:pt x="406" y="168"/>
                    <a:pt x="406" y="168"/>
                    <a:pt x="397" y="159"/>
                  </a:cubicBezTo>
                  <a:cubicBezTo>
                    <a:pt x="382" y="67"/>
                    <a:pt x="307" y="0"/>
                    <a:pt x="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026;p34">
              <a:extLst>
                <a:ext uri="{FF2B5EF4-FFF2-40B4-BE49-F238E27FC236}">
                  <a16:creationId xmlns:a16="http://schemas.microsoft.com/office/drawing/2014/main" id="{1B957CF0-1D04-4CBF-8D87-9FEDA42DFD0A}"/>
                </a:ext>
              </a:extLst>
            </p:cNvPr>
            <p:cNvSpPr/>
            <p:nvPr/>
          </p:nvSpPr>
          <p:spPr>
            <a:xfrm>
              <a:off x="8234282" y="3461525"/>
              <a:ext cx="850704" cy="234469"/>
            </a:xfrm>
            <a:custGeom>
              <a:avLst/>
              <a:gdLst/>
              <a:ahLst/>
              <a:cxnLst/>
              <a:rect l="l" t="t" r="r" b="b"/>
              <a:pathLst>
                <a:path w="17488" h="4820" extrusionOk="0">
                  <a:moveTo>
                    <a:pt x="15781" y="1"/>
                  </a:moveTo>
                  <a:cubicBezTo>
                    <a:pt x="15770" y="1"/>
                    <a:pt x="15759" y="2"/>
                    <a:pt x="15748" y="4"/>
                  </a:cubicBezTo>
                  <a:lnTo>
                    <a:pt x="190" y="1951"/>
                  </a:lnTo>
                  <a:cubicBezTo>
                    <a:pt x="118" y="1960"/>
                    <a:pt x="55" y="2005"/>
                    <a:pt x="28" y="2086"/>
                  </a:cubicBezTo>
                  <a:cubicBezTo>
                    <a:pt x="1" y="2185"/>
                    <a:pt x="55" y="2293"/>
                    <a:pt x="163" y="2329"/>
                  </a:cubicBezTo>
                  <a:cubicBezTo>
                    <a:pt x="334" y="2356"/>
                    <a:pt x="505" y="2401"/>
                    <a:pt x="668" y="2437"/>
                  </a:cubicBezTo>
                  <a:cubicBezTo>
                    <a:pt x="839" y="2473"/>
                    <a:pt x="1010" y="2509"/>
                    <a:pt x="1172" y="2564"/>
                  </a:cubicBezTo>
                  <a:cubicBezTo>
                    <a:pt x="1488" y="2672"/>
                    <a:pt x="1812" y="2807"/>
                    <a:pt x="2101" y="2987"/>
                  </a:cubicBezTo>
                  <a:cubicBezTo>
                    <a:pt x="2245" y="3077"/>
                    <a:pt x="2380" y="3176"/>
                    <a:pt x="2506" y="3294"/>
                  </a:cubicBezTo>
                  <a:cubicBezTo>
                    <a:pt x="2642" y="3393"/>
                    <a:pt x="2750" y="3528"/>
                    <a:pt x="2849" y="3663"/>
                  </a:cubicBezTo>
                  <a:cubicBezTo>
                    <a:pt x="3038" y="3934"/>
                    <a:pt x="3137" y="4267"/>
                    <a:pt x="3101" y="4592"/>
                  </a:cubicBezTo>
                  <a:cubicBezTo>
                    <a:pt x="3101" y="4628"/>
                    <a:pt x="3101" y="4655"/>
                    <a:pt x="3110" y="4682"/>
                  </a:cubicBezTo>
                  <a:cubicBezTo>
                    <a:pt x="3139" y="4767"/>
                    <a:pt x="3218" y="4819"/>
                    <a:pt x="3304" y="4819"/>
                  </a:cubicBezTo>
                  <a:cubicBezTo>
                    <a:pt x="3326" y="4819"/>
                    <a:pt x="3349" y="4816"/>
                    <a:pt x="3372" y="4808"/>
                  </a:cubicBezTo>
                  <a:cubicBezTo>
                    <a:pt x="3471" y="4772"/>
                    <a:pt x="3525" y="4655"/>
                    <a:pt x="3489" y="4547"/>
                  </a:cubicBezTo>
                  <a:cubicBezTo>
                    <a:pt x="3426" y="4366"/>
                    <a:pt x="3372" y="4186"/>
                    <a:pt x="3282" y="4024"/>
                  </a:cubicBezTo>
                  <a:cubicBezTo>
                    <a:pt x="3201" y="3853"/>
                    <a:pt x="3101" y="3699"/>
                    <a:pt x="2984" y="3555"/>
                  </a:cubicBezTo>
                  <a:cubicBezTo>
                    <a:pt x="2768" y="3276"/>
                    <a:pt x="2497" y="3032"/>
                    <a:pt x="2200" y="2834"/>
                  </a:cubicBezTo>
                  <a:cubicBezTo>
                    <a:pt x="1903" y="2645"/>
                    <a:pt x="1578" y="2482"/>
                    <a:pt x="1254" y="2338"/>
                  </a:cubicBezTo>
                  <a:cubicBezTo>
                    <a:pt x="1170" y="2301"/>
                    <a:pt x="1086" y="2267"/>
                    <a:pt x="1002" y="2233"/>
                  </a:cubicBezTo>
                  <a:lnTo>
                    <a:pt x="1002" y="2233"/>
                  </a:lnTo>
                  <a:lnTo>
                    <a:pt x="15600" y="406"/>
                  </a:lnTo>
                  <a:lnTo>
                    <a:pt x="15600" y="406"/>
                  </a:lnTo>
                  <a:lnTo>
                    <a:pt x="15613" y="508"/>
                  </a:lnTo>
                  <a:lnTo>
                    <a:pt x="15667" y="617"/>
                  </a:lnTo>
                  <a:cubicBezTo>
                    <a:pt x="15686" y="660"/>
                    <a:pt x="15726" y="687"/>
                    <a:pt x="15770" y="687"/>
                  </a:cubicBezTo>
                  <a:cubicBezTo>
                    <a:pt x="15790" y="687"/>
                    <a:pt x="15810" y="682"/>
                    <a:pt x="15829" y="671"/>
                  </a:cubicBezTo>
                  <a:cubicBezTo>
                    <a:pt x="16009" y="589"/>
                    <a:pt x="16199" y="553"/>
                    <a:pt x="16388" y="526"/>
                  </a:cubicBezTo>
                  <a:cubicBezTo>
                    <a:pt x="16483" y="517"/>
                    <a:pt x="16577" y="511"/>
                    <a:pt x="16673" y="511"/>
                  </a:cubicBezTo>
                  <a:cubicBezTo>
                    <a:pt x="16710" y="511"/>
                    <a:pt x="16747" y="512"/>
                    <a:pt x="16784" y="514"/>
                  </a:cubicBezTo>
                  <a:lnTo>
                    <a:pt x="16784" y="514"/>
                  </a:lnTo>
                  <a:cubicBezTo>
                    <a:pt x="16865" y="872"/>
                    <a:pt x="16927" y="1235"/>
                    <a:pt x="16983" y="1599"/>
                  </a:cubicBezTo>
                  <a:cubicBezTo>
                    <a:pt x="17037" y="2005"/>
                    <a:pt x="17109" y="2419"/>
                    <a:pt x="17064" y="2843"/>
                  </a:cubicBezTo>
                  <a:cubicBezTo>
                    <a:pt x="17055" y="2879"/>
                    <a:pt x="17064" y="2906"/>
                    <a:pt x="17073" y="2933"/>
                  </a:cubicBezTo>
                  <a:cubicBezTo>
                    <a:pt x="17100" y="3015"/>
                    <a:pt x="17175" y="3066"/>
                    <a:pt x="17252" y="3066"/>
                  </a:cubicBezTo>
                  <a:cubicBezTo>
                    <a:pt x="17277" y="3066"/>
                    <a:pt x="17301" y="3061"/>
                    <a:pt x="17325" y="3050"/>
                  </a:cubicBezTo>
                  <a:cubicBezTo>
                    <a:pt x="17433" y="3014"/>
                    <a:pt x="17488" y="2897"/>
                    <a:pt x="17442" y="2798"/>
                  </a:cubicBezTo>
                  <a:cubicBezTo>
                    <a:pt x="17298" y="2392"/>
                    <a:pt x="17262" y="1978"/>
                    <a:pt x="17217" y="1563"/>
                  </a:cubicBezTo>
                  <a:cubicBezTo>
                    <a:pt x="17172" y="1148"/>
                    <a:pt x="17145" y="734"/>
                    <a:pt x="17136" y="319"/>
                  </a:cubicBezTo>
                  <a:cubicBezTo>
                    <a:pt x="17136" y="220"/>
                    <a:pt x="17055" y="148"/>
                    <a:pt x="16965" y="148"/>
                  </a:cubicBezTo>
                  <a:lnTo>
                    <a:pt x="16920" y="148"/>
                  </a:lnTo>
                  <a:cubicBezTo>
                    <a:pt x="16739" y="229"/>
                    <a:pt x="16550" y="265"/>
                    <a:pt x="16361" y="292"/>
                  </a:cubicBezTo>
                  <a:cubicBezTo>
                    <a:pt x="16260" y="307"/>
                    <a:pt x="16158" y="316"/>
                    <a:pt x="16056" y="316"/>
                  </a:cubicBezTo>
                  <a:cubicBezTo>
                    <a:pt x="16031" y="316"/>
                    <a:pt x="16007" y="315"/>
                    <a:pt x="15983" y="314"/>
                  </a:cubicBezTo>
                  <a:lnTo>
                    <a:pt x="15983" y="314"/>
                  </a:lnTo>
                  <a:lnTo>
                    <a:pt x="15964" y="166"/>
                  </a:lnTo>
                  <a:cubicBezTo>
                    <a:pt x="15948" y="69"/>
                    <a:pt x="15874" y="1"/>
                    <a:pt x="157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027;p34">
              <a:extLst>
                <a:ext uri="{FF2B5EF4-FFF2-40B4-BE49-F238E27FC236}">
                  <a16:creationId xmlns:a16="http://schemas.microsoft.com/office/drawing/2014/main" id="{E17FF2CC-1FF4-4CEE-92CB-20F79C3F96BC}"/>
                </a:ext>
              </a:extLst>
            </p:cNvPr>
            <p:cNvSpPr/>
            <p:nvPr/>
          </p:nvSpPr>
          <p:spPr>
            <a:xfrm>
              <a:off x="9007776" y="3586979"/>
              <a:ext cx="90772" cy="141168"/>
            </a:xfrm>
            <a:custGeom>
              <a:avLst/>
              <a:gdLst/>
              <a:ahLst/>
              <a:cxnLst/>
              <a:rect l="l" t="t" r="r" b="b"/>
              <a:pathLst>
                <a:path w="1866" h="2902" extrusionOk="0">
                  <a:moveTo>
                    <a:pt x="1344" y="0"/>
                  </a:moveTo>
                  <a:cubicBezTo>
                    <a:pt x="1323" y="0"/>
                    <a:pt x="1301" y="4"/>
                    <a:pt x="1280" y="12"/>
                  </a:cubicBezTo>
                  <a:cubicBezTo>
                    <a:pt x="1172" y="48"/>
                    <a:pt x="1118" y="165"/>
                    <a:pt x="1163" y="264"/>
                  </a:cubicBezTo>
                  <a:cubicBezTo>
                    <a:pt x="1298" y="643"/>
                    <a:pt x="1334" y="1030"/>
                    <a:pt x="1379" y="1409"/>
                  </a:cubicBezTo>
                  <a:cubicBezTo>
                    <a:pt x="1397" y="1607"/>
                    <a:pt x="1415" y="1796"/>
                    <a:pt x="1424" y="1995"/>
                  </a:cubicBezTo>
                  <a:cubicBezTo>
                    <a:pt x="1438" y="2136"/>
                    <a:pt x="1446" y="2283"/>
                    <a:pt x="1450" y="2430"/>
                  </a:cubicBezTo>
                  <a:lnTo>
                    <a:pt x="1450" y="2430"/>
                  </a:lnTo>
                  <a:cubicBezTo>
                    <a:pt x="1414" y="2442"/>
                    <a:pt x="1379" y="2453"/>
                    <a:pt x="1343" y="2463"/>
                  </a:cubicBezTo>
                  <a:cubicBezTo>
                    <a:pt x="1244" y="2481"/>
                    <a:pt x="1154" y="2499"/>
                    <a:pt x="1055" y="2508"/>
                  </a:cubicBezTo>
                  <a:cubicBezTo>
                    <a:pt x="960" y="2517"/>
                    <a:pt x="865" y="2524"/>
                    <a:pt x="770" y="2524"/>
                  </a:cubicBezTo>
                  <a:cubicBezTo>
                    <a:pt x="738" y="2524"/>
                    <a:pt x="705" y="2523"/>
                    <a:pt x="673" y="2522"/>
                  </a:cubicBezTo>
                  <a:lnTo>
                    <a:pt x="673" y="2522"/>
                  </a:lnTo>
                  <a:cubicBezTo>
                    <a:pt x="626" y="2191"/>
                    <a:pt x="579" y="1854"/>
                    <a:pt x="532" y="1517"/>
                  </a:cubicBezTo>
                  <a:cubicBezTo>
                    <a:pt x="478" y="1138"/>
                    <a:pt x="433" y="751"/>
                    <a:pt x="406" y="363"/>
                  </a:cubicBezTo>
                  <a:cubicBezTo>
                    <a:pt x="406" y="354"/>
                    <a:pt x="406" y="345"/>
                    <a:pt x="406" y="345"/>
                  </a:cubicBezTo>
                  <a:cubicBezTo>
                    <a:pt x="390" y="248"/>
                    <a:pt x="308" y="180"/>
                    <a:pt x="214" y="180"/>
                  </a:cubicBezTo>
                  <a:cubicBezTo>
                    <a:pt x="203" y="180"/>
                    <a:pt x="192" y="181"/>
                    <a:pt x="180" y="183"/>
                  </a:cubicBezTo>
                  <a:cubicBezTo>
                    <a:pt x="72" y="201"/>
                    <a:pt x="0" y="300"/>
                    <a:pt x="27" y="408"/>
                  </a:cubicBezTo>
                  <a:cubicBezTo>
                    <a:pt x="90" y="796"/>
                    <a:pt x="144" y="1174"/>
                    <a:pt x="189" y="1562"/>
                  </a:cubicBezTo>
                  <a:cubicBezTo>
                    <a:pt x="234" y="1950"/>
                    <a:pt x="280" y="2337"/>
                    <a:pt x="316" y="2716"/>
                  </a:cubicBezTo>
                  <a:lnTo>
                    <a:pt x="316" y="2770"/>
                  </a:lnTo>
                  <a:cubicBezTo>
                    <a:pt x="316" y="2779"/>
                    <a:pt x="325" y="2797"/>
                    <a:pt x="334" y="2815"/>
                  </a:cubicBezTo>
                  <a:cubicBezTo>
                    <a:pt x="353" y="2868"/>
                    <a:pt x="407" y="2901"/>
                    <a:pt x="466" y="2901"/>
                  </a:cubicBezTo>
                  <a:cubicBezTo>
                    <a:pt x="488" y="2901"/>
                    <a:pt x="510" y="2897"/>
                    <a:pt x="532" y="2887"/>
                  </a:cubicBezTo>
                  <a:cubicBezTo>
                    <a:pt x="712" y="2806"/>
                    <a:pt x="902" y="2770"/>
                    <a:pt x="1091" y="2734"/>
                  </a:cubicBezTo>
                  <a:cubicBezTo>
                    <a:pt x="1181" y="2725"/>
                    <a:pt x="1280" y="2716"/>
                    <a:pt x="1370" y="2716"/>
                  </a:cubicBezTo>
                  <a:cubicBezTo>
                    <a:pt x="1469" y="2716"/>
                    <a:pt x="1569" y="2725"/>
                    <a:pt x="1668" y="2743"/>
                  </a:cubicBezTo>
                  <a:cubicBezTo>
                    <a:pt x="1677" y="2747"/>
                    <a:pt x="1688" y="2750"/>
                    <a:pt x="1700" y="2750"/>
                  </a:cubicBezTo>
                  <a:cubicBezTo>
                    <a:pt x="1713" y="2750"/>
                    <a:pt x="1726" y="2747"/>
                    <a:pt x="1740" y="2743"/>
                  </a:cubicBezTo>
                  <a:cubicBezTo>
                    <a:pt x="1812" y="2725"/>
                    <a:pt x="1866" y="2644"/>
                    <a:pt x="1839" y="2563"/>
                  </a:cubicBezTo>
                  <a:lnTo>
                    <a:pt x="1830" y="2526"/>
                  </a:lnTo>
                  <a:cubicBezTo>
                    <a:pt x="1785" y="2337"/>
                    <a:pt x="1749" y="2148"/>
                    <a:pt x="1713" y="1959"/>
                  </a:cubicBezTo>
                  <a:cubicBezTo>
                    <a:pt x="1677" y="1769"/>
                    <a:pt x="1641" y="1580"/>
                    <a:pt x="1614" y="1382"/>
                  </a:cubicBezTo>
                  <a:cubicBezTo>
                    <a:pt x="1560" y="1003"/>
                    <a:pt x="1505" y="616"/>
                    <a:pt x="1541" y="219"/>
                  </a:cubicBezTo>
                  <a:cubicBezTo>
                    <a:pt x="1551" y="192"/>
                    <a:pt x="1541" y="156"/>
                    <a:pt x="1532" y="129"/>
                  </a:cubicBezTo>
                  <a:cubicBezTo>
                    <a:pt x="1504" y="51"/>
                    <a:pt x="1425" y="0"/>
                    <a:pt x="13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028;p34">
              <a:extLst>
                <a:ext uri="{FF2B5EF4-FFF2-40B4-BE49-F238E27FC236}">
                  <a16:creationId xmlns:a16="http://schemas.microsoft.com/office/drawing/2014/main" id="{10671A8B-2C62-416A-B3E8-3D1660B19369}"/>
                </a:ext>
              </a:extLst>
            </p:cNvPr>
            <p:cNvSpPr/>
            <p:nvPr/>
          </p:nvSpPr>
          <p:spPr>
            <a:xfrm>
              <a:off x="9050291" y="3487988"/>
              <a:ext cx="305685" cy="86102"/>
            </a:xfrm>
            <a:custGeom>
              <a:avLst/>
              <a:gdLst/>
              <a:ahLst/>
              <a:cxnLst/>
              <a:rect l="l" t="t" r="r" b="b"/>
              <a:pathLst>
                <a:path w="6284" h="1770" extrusionOk="0">
                  <a:moveTo>
                    <a:pt x="208" y="0"/>
                  </a:moveTo>
                  <a:cubicBezTo>
                    <a:pt x="100" y="0"/>
                    <a:pt x="9" y="82"/>
                    <a:pt x="0" y="190"/>
                  </a:cubicBezTo>
                  <a:cubicBezTo>
                    <a:pt x="0" y="298"/>
                    <a:pt x="82" y="388"/>
                    <a:pt x="190" y="388"/>
                  </a:cubicBezTo>
                  <a:cubicBezTo>
                    <a:pt x="1172" y="442"/>
                    <a:pt x="2137" y="613"/>
                    <a:pt x="3101" y="767"/>
                  </a:cubicBezTo>
                  <a:cubicBezTo>
                    <a:pt x="3588" y="848"/>
                    <a:pt x="4066" y="938"/>
                    <a:pt x="4552" y="1019"/>
                  </a:cubicBezTo>
                  <a:cubicBezTo>
                    <a:pt x="4982" y="1100"/>
                    <a:pt x="5412" y="1189"/>
                    <a:pt x="5849" y="1278"/>
                  </a:cubicBezTo>
                  <a:lnTo>
                    <a:pt x="5849" y="1278"/>
                  </a:lnTo>
                  <a:lnTo>
                    <a:pt x="5887" y="1605"/>
                  </a:lnTo>
                  <a:cubicBezTo>
                    <a:pt x="5903" y="1695"/>
                    <a:pt x="5978" y="1770"/>
                    <a:pt x="6073" y="1770"/>
                  </a:cubicBezTo>
                  <a:cubicBezTo>
                    <a:pt x="6083" y="1770"/>
                    <a:pt x="6093" y="1769"/>
                    <a:pt x="6103" y="1767"/>
                  </a:cubicBezTo>
                  <a:cubicBezTo>
                    <a:pt x="6211" y="1758"/>
                    <a:pt x="6283" y="1659"/>
                    <a:pt x="6274" y="1551"/>
                  </a:cubicBezTo>
                  <a:lnTo>
                    <a:pt x="6211" y="1091"/>
                  </a:lnTo>
                  <a:lnTo>
                    <a:pt x="6211" y="1082"/>
                  </a:lnTo>
                  <a:cubicBezTo>
                    <a:pt x="6202" y="1001"/>
                    <a:pt x="6139" y="929"/>
                    <a:pt x="6049" y="920"/>
                  </a:cubicBezTo>
                  <a:cubicBezTo>
                    <a:pt x="5562" y="875"/>
                    <a:pt x="5075" y="812"/>
                    <a:pt x="4589" y="749"/>
                  </a:cubicBezTo>
                  <a:cubicBezTo>
                    <a:pt x="4111" y="685"/>
                    <a:pt x="3624" y="622"/>
                    <a:pt x="3137" y="550"/>
                  </a:cubicBezTo>
                  <a:cubicBezTo>
                    <a:pt x="2173" y="397"/>
                    <a:pt x="1199" y="262"/>
                    <a:pt x="244" y="9"/>
                  </a:cubicBezTo>
                  <a:cubicBezTo>
                    <a:pt x="235" y="0"/>
                    <a:pt x="217" y="0"/>
                    <a:pt x="2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029;p34">
              <a:extLst>
                <a:ext uri="{FF2B5EF4-FFF2-40B4-BE49-F238E27FC236}">
                  <a16:creationId xmlns:a16="http://schemas.microsoft.com/office/drawing/2014/main" id="{CCEEA55B-EE4B-499E-8250-19A35DC88BA7}"/>
                </a:ext>
              </a:extLst>
            </p:cNvPr>
            <p:cNvSpPr/>
            <p:nvPr/>
          </p:nvSpPr>
          <p:spPr>
            <a:xfrm>
              <a:off x="9073980" y="3552587"/>
              <a:ext cx="283308" cy="148610"/>
            </a:xfrm>
            <a:custGeom>
              <a:avLst/>
              <a:gdLst/>
              <a:ahLst/>
              <a:cxnLst/>
              <a:rect l="l" t="t" r="r" b="b"/>
              <a:pathLst>
                <a:path w="5824" h="3055" extrusionOk="0">
                  <a:moveTo>
                    <a:pt x="5588" y="1"/>
                  </a:moveTo>
                  <a:cubicBezTo>
                    <a:pt x="5570" y="1"/>
                    <a:pt x="5553" y="3"/>
                    <a:pt x="5535" y="6"/>
                  </a:cubicBezTo>
                  <a:cubicBezTo>
                    <a:pt x="5418" y="34"/>
                    <a:pt x="5336" y="160"/>
                    <a:pt x="5373" y="277"/>
                  </a:cubicBezTo>
                  <a:lnTo>
                    <a:pt x="5406" y="415"/>
                  </a:lnTo>
                  <a:lnTo>
                    <a:pt x="5406" y="415"/>
                  </a:lnTo>
                  <a:cubicBezTo>
                    <a:pt x="5013" y="613"/>
                    <a:pt x="4620" y="805"/>
                    <a:pt x="4228" y="989"/>
                  </a:cubicBezTo>
                  <a:cubicBezTo>
                    <a:pt x="3786" y="1196"/>
                    <a:pt x="3335" y="1395"/>
                    <a:pt x="2885" y="1584"/>
                  </a:cubicBezTo>
                  <a:cubicBezTo>
                    <a:pt x="2434" y="1773"/>
                    <a:pt x="1983" y="1972"/>
                    <a:pt x="1524" y="2152"/>
                  </a:cubicBezTo>
                  <a:cubicBezTo>
                    <a:pt x="1073" y="2332"/>
                    <a:pt x="613" y="2512"/>
                    <a:pt x="153" y="2675"/>
                  </a:cubicBezTo>
                  <a:cubicBezTo>
                    <a:pt x="144" y="2684"/>
                    <a:pt x="135" y="2684"/>
                    <a:pt x="126" y="2684"/>
                  </a:cubicBezTo>
                  <a:cubicBezTo>
                    <a:pt x="36" y="2738"/>
                    <a:pt x="0" y="2855"/>
                    <a:pt x="45" y="2945"/>
                  </a:cubicBezTo>
                  <a:cubicBezTo>
                    <a:pt x="77" y="3016"/>
                    <a:pt x="146" y="3054"/>
                    <a:pt x="219" y="3054"/>
                  </a:cubicBezTo>
                  <a:cubicBezTo>
                    <a:pt x="248" y="3054"/>
                    <a:pt x="278" y="3048"/>
                    <a:pt x="307" y="3035"/>
                  </a:cubicBezTo>
                  <a:cubicBezTo>
                    <a:pt x="748" y="2810"/>
                    <a:pt x="1190" y="2602"/>
                    <a:pt x="1632" y="2395"/>
                  </a:cubicBezTo>
                  <a:cubicBezTo>
                    <a:pt x="2073" y="2188"/>
                    <a:pt x="2524" y="1990"/>
                    <a:pt x="2975" y="1791"/>
                  </a:cubicBezTo>
                  <a:cubicBezTo>
                    <a:pt x="3416" y="1593"/>
                    <a:pt x="3876" y="1404"/>
                    <a:pt x="4327" y="1214"/>
                  </a:cubicBezTo>
                  <a:cubicBezTo>
                    <a:pt x="4778" y="1034"/>
                    <a:pt x="5237" y="854"/>
                    <a:pt x="5706" y="701"/>
                  </a:cubicBezTo>
                  <a:cubicBezTo>
                    <a:pt x="5769" y="674"/>
                    <a:pt x="5823" y="610"/>
                    <a:pt x="5823" y="529"/>
                  </a:cubicBezTo>
                  <a:lnTo>
                    <a:pt x="5823" y="493"/>
                  </a:lnTo>
                  <a:lnTo>
                    <a:pt x="5814" y="223"/>
                  </a:lnTo>
                  <a:cubicBezTo>
                    <a:pt x="5814" y="205"/>
                    <a:pt x="5814" y="187"/>
                    <a:pt x="5805" y="169"/>
                  </a:cubicBezTo>
                  <a:cubicBezTo>
                    <a:pt x="5782" y="68"/>
                    <a:pt x="5692" y="1"/>
                    <a:pt x="55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030;p34">
              <a:extLst>
                <a:ext uri="{FF2B5EF4-FFF2-40B4-BE49-F238E27FC236}">
                  <a16:creationId xmlns:a16="http://schemas.microsoft.com/office/drawing/2014/main" id="{81D8E4FD-DE17-4533-912C-9463246E004D}"/>
                </a:ext>
              </a:extLst>
            </p:cNvPr>
            <p:cNvSpPr/>
            <p:nvPr/>
          </p:nvSpPr>
          <p:spPr>
            <a:xfrm>
              <a:off x="7051300" y="3556236"/>
              <a:ext cx="1992937" cy="418201"/>
            </a:xfrm>
            <a:custGeom>
              <a:avLst/>
              <a:gdLst/>
              <a:ahLst/>
              <a:cxnLst/>
              <a:rect l="l" t="t" r="r" b="b"/>
              <a:pathLst>
                <a:path w="40969" h="8597" extrusionOk="0">
                  <a:moveTo>
                    <a:pt x="24542" y="1"/>
                  </a:moveTo>
                  <a:cubicBezTo>
                    <a:pt x="24531" y="1"/>
                    <a:pt x="24520" y="2"/>
                    <a:pt x="24509" y="4"/>
                  </a:cubicBezTo>
                  <a:lnTo>
                    <a:pt x="18812" y="761"/>
                  </a:lnTo>
                  <a:lnTo>
                    <a:pt x="15964" y="1130"/>
                  </a:lnTo>
                  <a:lnTo>
                    <a:pt x="13115" y="1491"/>
                  </a:lnTo>
                  <a:cubicBezTo>
                    <a:pt x="11213" y="1734"/>
                    <a:pt x="9311" y="1978"/>
                    <a:pt x="7409" y="2203"/>
                  </a:cubicBezTo>
                  <a:cubicBezTo>
                    <a:pt x="5508" y="2437"/>
                    <a:pt x="3606" y="2654"/>
                    <a:pt x="1695" y="2861"/>
                  </a:cubicBezTo>
                  <a:cubicBezTo>
                    <a:pt x="1586" y="2870"/>
                    <a:pt x="1514" y="2969"/>
                    <a:pt x="1532" y="3068"/>
                  </a:cubicBezTo>
                  <a:lnTo>
                    <a:pt x="1532" y="3077"/>
                  </a:lnTo>
                  <a:lnTo>
                    <a:pt x="1544" y="3172"/>
                  </a:lnTo>
                  <a:lnTo>
                    <a:pt x="1544" y="3172"/>
                  </a:lnTo>
                  <a:lnTo>
                    <a:pt x="171" y="3339"/>
                  </a:lnTo>
                  <a:cubicBezTo>
                    <a:pt x="72" y="3357"/>
                    <a:pt x="0" y="3438"/>
                    <a:pt x="9" y="3537"/>
                  </a:cubicBezTo>
                  <a:lnTo>
                    <a:pt x="9" y="3555"/>
                  </a:lnTo>
                  <a:cubicBezTo>
                    <a:pt x="36" y="4366"/>
                    <a:pt x="117" y="5169"/>
                    <a:pt x="216" y="5962"/>
                  </a:cubicBezTo>
                  <a:cubicBezTo>
                    <a:pt x="316" y="6764"/>
                    <a:pt x="433" y="7557"/>
                    <a:pt x="604" y="8350"/>
                  </a:cubicBezTo>
                  <a:lnTo>
                    <a:pt x="613" y="8368"/>
                  </a:lnTo>
                  <a:cubicBezTo>
                    <a:pt x="630" y="8461"/>
                    <a:pt x="710" y="8523"/>
                    <a:pt x="802" y="8523"/>
                  </a:cubicBezTo>
                  <a:cubicBezTo>
                    <a:pt x="808" y="8523"/>
                    <a:pt x="814" y="8522"/>
                    <a:pt x="820" y="8522"/>
                  </a:cubicBezTo>
                  <a:lnTo>
                    <a:pt x="2189" y="8348"/>
                  </a:lnTo>
                  <a:lnTo>
                    <a:pt x="2189" y="8348"/>
                  </a:lnTo>
                  <a:lnTo>
                    <a:pt x="2199" y="8423"/>
                  </a:lnTo>
                  <a:lnTo>
                    <a:pt x="2199" y="8432"/>
                  </a:lnTo>
                  <a:lnTo>
                    <a:pt x="2199" y="8441"/>
                  </a:lnTo>
                  <a:cubicBezTo>
                    <a:pt x="2216" y="8529"/>
                    <a:pt x="2297" y="8597"/>
                    <a:pt x="2385" y="8597"/>
                  </a:cubicBezTo>
                  <a:cubicBezTo>
                    <a:pt x="2395" y="8597"/>
                    <a:pt x="2405" y="8596"/>
                    <a:pt x="2416" y="8594"/>
                  </a:cubicBezTo>
                  <a:cubicBezTo>
                    <a:pt x="5598" y="8089"/>
                    <a:pt x="8798" y="7701"/>
                    <a:pt x="11998" y="7305"/>
                  </a:cubicBezTo>
                  <a:lnTo>
                    <a:pt x="21588" y="6124"/>
                  </a:lnTo>
                  <a:lnTo>
                    <a:pt x="31188" y="4943"/>
                  </a:lnTo>
                  <a:lnTo>
                    <a:pt x="40779" y="3789"/>
                  </a:lnTo>
                  <a:lnTo>
                    <a:pt x="40788" y="3789"/>
                  </a:lnTo>
                  <a:cubicBezTo>
                    <a:pt x="40887" y="3780"/>
                    <a:pt x="40968" y="3681"/>
                    <a:pt x="40950" y="3573"/>
                  </a:cubicBezTo>
                  <a:lnTo>
                    <a:pt x="40914" y="3303"/>
                  </a:lnTo>
                  <a:cubicBezTo>
                    <a:pt x="40906" y="3201"/>
                    <a:pt x="40817" y="3131"/>
                    <a:pt x="40716" y="3131"/>
                  </a:cubicBezTo>
                  <a:cubicBezTo>
                    <a:pt x="40710" y="3131"/>
                    <a:pt x="40704" y="3131"/>
                    <a:pt x="40698" y="3131"/>
                  </a:cubicBezTo>
                  <a:cubicBezTo>
                    <a:pt x="40599" y="3149"/>
                    <a:pt x="40518" y="3249"/>
                    <a:pt x="40536" y="3348"/>
                  </a:cubicBezTo>
                  <a:lnTo>
                    <a:pt x="40544" y="3427"/>
                  </a:lnTo>
                  <a:lnTo>
                    <a:pt x="40544" y="3427"/>
                  </a:lnTo>
                  <a:lnTo>
                    <a:pt x="31152" y="4655"/>
                  </a:lnTo>
                  <a:lnTo>
                    <a:pt x="21561" y="5872"/>
                  </a:lnTo>
                  <a:lnTo>
                    <a:pt x="11971" y="7098"/>
                  </a:lnTo>
                  <a:cubicBezTo>
                    <a:pt x="8834" y="7495"/>
                    <a:pt x="5706" y="7893"/>
                    <a:pt x="2562" y="8188"/>
                  </a:cubicBezTo>
                  <a:lnTo>
                    <a:pt x="2562" y="8188"/>
                  </a:lnTo>
                  <a:lnTo>
                    <a:pt x="2551" y="8107"/>
                  </a:lnTo>
                  <a:cubicBezTo>
                    <a:pt x="2534" y="8005"/>
                    <a:pt x="2453" y="7935"/>
                    <a:pt x="2353" y="7935"/>
                  </a:cubicBezTo>
                  <a:cubicBezTo>
                    <a:pt x="2347" y="7935"/>
                    <a:pt x="2341" y="7935"/>
                    <a:pt x="2335" y="7936"/>
                  </a:cubicBezTo>
                  <a:lnTo>
                    <a:pt x="984" y="8108"/>
                  </a:lnTo>
                  <a:lnTo>
                    <a:pt x="984" y="8108"/>
                  </a:lnTo>
                  <a:cubicBezTo>
                    <a:pt x="950" y="7364"/>
                    <a:pt x="866" y="6627"/>
                    <a:pt x="775" y="5899"/>
                  </a:cubicBezTo>
                  <a:cubicBezTo>
                    <a:pt x="684" y="5161"/>
                    <a:pt x="578" y="4430"/>
                    <a:pt x="428" y="3701"/>
                  </a:cubicBezTo>
                  <a:lnTo>
                    <a:pt x="428" y="3701"/>
                  </a:lnTo>
                  <a:lnTo>
                    <a:pt x="1785" y="3528"/>
                  </a:lnTo>
                  <a:cubicBezTo>
                    <a:pt x="1884" y="3519"/>
                    <a:pt x="1965" y="3420"/>
                    <a:pt x="1947" y="3312"/>
                  </a:cubicBezTo>
                  <a:lnTo>
                    <a:pt x="1935" y="3213"/>
                  </a:lnTo>
                  <a:lnTo>
                    <a:pt x="1935" y="3213"/>
                  </a:lnTo>
                  <a:cubicBezTo>
                    <a:pt x="3766" y="2952"/>
                    <a:pt x="5606" y="2700"/>
                    <a:pt x="7437" y="2464"/>
                  </a:cubicBezTo>
                  <a:cubicBezTo>
                    <a:pt x="9338" y="2221"/>
                    <a:pt x="11240" y="1987"/>
                    <a:pt x="13142" y="1752"/>
                  </a:cubicBezTo>
                  <a:lnTo>
                    <a:pt x="16000" y="1401"/>
                  </a:lnTo>
                  <a:lnTo>
                    <a:pt x="18848" y="1058"/>
                  </a:lnTo>
                  <a:lnTo>
                    <a:pt x="24554" y="382"/>
                  </a:lnTo>
                  <a:lnTo>
                    <a:pt x="24563" y="382"/>
                  </a:lnTo>
                  <a:cubicBezTo>
                    <a:pt x="24671" y="373"/>
                    <a:pt x="24743" y="274"/>
                    <a:pt x="24725" y="166"/>
                  </a:cubicBezTo>
                  <a:cubicBezTo>
                    <a:pt x="24717" y="69"/>
                    <a:pt x="24637" y="1"/>
                    <a:pt x="245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031;p34">
              <a:extLst>
                <a:ext uri="{FF2B5EF4-FFF2-40B4-BE49-F238E27FC236}">
                  <a16:creationId xmlns:a16="http://schemas.microsoft.com/office/drawing/2014/main" id="{99884F8C-8A81-4EDC-8050-AC42D453C7FE}"/>
                </a:ext>
              </a:extLst>
            </p:cNvPr>
            <p:cNvSpPr/>
            <p:nvPr/>
          </p:nvSpPr>
          <p:spPr>
            <a:xfrm>
              <a:off x="7753724" y="3601377"/>
              <a:ext cx="138152" cy="171960"/>
            </a:xfrm>
            <a:custGeom>
              <a:avLst/>
              <a:gdLst/>
              <a:ahLst/>
              <a:cxnLst/>
              <a:rect l="l" t="t" r="r" b="b"/>
              <a:pathLst>
                <a:path w="2840" h="3535" extrusionOk="0">
                  <a:moveTo>
                    <a:pt x="2624" y="1"/>
                  </a:moveTo>
                  <a:cubicBezTo>
                    <a:pt x="2587" y="1"/>
                    <a:pt x="2549" y="11"/>
                    <a:pt x="2515" y="31"/>
                  </a:cubicBezTo>
                  <a:lnTo>
                    <a:pt x="2065" y="329"/>
                  </a:lnTo>
                  <a:cubicBezTo>
                    <a:pt x="1920" y="428"/>
                    <a:pt x="1767" y="509"/>
                    <a:pt x="1623" y="626"/>
                  </a:cubicBezTo>
                  <a:cubicBezTo>
                    <a:pt x="1343" y="842"/>
                    <a:pt x="1064" y="1068"/>
                    <a:pt x="821" y="1338"/>
                  </a:cubicBezTo>
                  <a:cubicBezTo>
                    <a:pt x="577" y="1599"/>
                    <a:pt x="370" y="1897"/>
                    <a:pt x="217" y="2239"/>
                  </a:cubicBezTo>
                  <a:cubicBezTo>
                    <a:pt x="63" y="2582"/>
                    <a:pt x="0" y="2961"/>
                    <a:pt x="27" y="3339"/>
                  </a:cubicBezTo>
                  <a:lnTo>
                    <a:pt x="27" y="3348"/>
                  </a:lnTo>
                  <a:cubicBezTo>
                    <a:pt x="27" y="3357"/>
                    <a:pt x="27" y="3375"/>
                    <a:pt x="27" y="3384"/>
                  </a:cubicBezTo>
                  <a:cubicBezTo>
                    <a:pt x="51" y="3469"/>
                    <a:pt x="133" y="3534"/>
                    <a:pt x="224" y="3534"/>
                  </a:cubicBezTo>
                  <a:cubicBezTo>
                    <a:pt x="240" y="3534"/>
                    <a:pt x="255" y="3532"/>
                    <a:pt x="271" y="3528"/>
                  </a:cubicBezTo>
                  <a:cubicBezTo>
                    <a:pt x="370" y="3501"/>
                    <a:pt x="433" y="3393"/>
                    <a:pt x="415" y="3294"/>
                  </a:cubicBezTo>
                  <a:cubicBezTo>
                    <a:pt x="334" y="2979"/>
                    <a:pt x="361" y="2654"/>
                    <a:pt x="478" y="2348"/>
                  </a:cubicBezTo>
                  <a:cubicBezTo>
                    <a:pt x="595" y="2041"/>
                    <a:pt x="794" y="1762"/>
                    <a:pt x="1019" y="1518"/>
                  </a:cubicBezTo>
                  <a:cubicBezTo>
                    <a:pt x="1253" y="1275"/>
                    <a:pt x="1524" y="1059"/>
                    <a:pt x="1803" y="878"/>
                  </a:cubicBezTo>
                  <a:lnTo>
                    <a:pt x="1911" y="806"/>
                  </a:lnTo>
                  <a:lnTo>
                    <a:pt x="2019" y="743"/>
                  </a:lnTo>
                  <a:cubicBezTo>
                    <a:pt x="2092" y="698"/>
                    <a:pt x="2173" y="653"/>
                    <a:pt x="2245" y="617"/>
                  </a:cubicBezTo>
                  <a:cubicBezTo>
                    <a:pt x="2398" y="536"/>
                    <a:pt x="2542" y="455"/>
                    <a:pt x="2695" y="374"/>
                  </a:cubicBezTo>
                  <a:lnTo>
                    <a:pt x="2714" y="365"/>
                  </a:lnTo>
                  <a:cubicBezTo>
                    <a:pt x="2714" y="365"/>
                    <a:pt x="2723" y="365"/>
                    <a:pt x="2732" y="356"/>
                  </a:cubicBezTo>
                  <a:cubicBezTo>
                    <a:pt x="2822" y="301"/>
                    <a:pt x="2840" y="175"/>
                    <a:pt x="2786" y="85"/>
                  </a:cubicBezTo>
                  <a:cubicBezTo>
                    <a:pt x="2746" y="29"/>
                    <a:pt x="2686" y="1"/>
                    <a:pt x="26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032;p34">
              <a:extLst>
                <a:ext uri="{FF2B5EF4-FFF2-40B4-BE49-F238E27FC236}">
                  <a16:creationId xmlns:a16="http://schemas.microsoft.com/office/drawing/2014/main" id="{AC030BF2-8389-4A6E-AFA2-5F49E66229D9}"/>
                </a:ext>
              </a:extLst>
            </p:cNvPr>
            <p:cNvSpPr/>
            <p:nvPr/>
          </p:nvSpPr>
          <p:spPr>
            <a:xfrm>
              <a:off x="8276797" y="3673322"/>
              <a:ext cx="127207" cy="161161"/>
            </a:xfrm>
            <a:custGeom>
              <a:avLst/>
              <a:gdLst/>
              <a:ahLst/>
              <a:cxnLst/>
              <a:rect l="l" t="t" r="r" b="b"/>
              <a:pathLst>
                <a:path w="2615" h="3313" extrusionOk="0">
                  <a:moveTo>
                    <a:pt x="2417" y="0"/>
                  </a:moveTo>
                  <a:cubicBezTo>
                    <a:pt x="2405" y="0"/>
                    <a:pt x="2393" y="1"/>
                    <a:pt x="2381" y="3"/>
                  </a:cubicBezTo>
                  <a:cubicBezTo>
                    <a:pt x="2272" y="30"/>
                    <a:pt x="2209" y="129"/>
                    <a:pt x="2227" y="238"/>
                  </a:cubicBezTo>
                  <a:cubicBezTo>
                    <a:pt x="2254" y="382"/>
                    <a:pt x="2272" y="526"/>
                    <a:pt x="2254" y="670"/>
                  </a:cubicBezTo>
                  <a:cubicBezTo>
                    <a:pt x="2245" y="815"/>
                    <a:pt x="2218" y="968"/>
                    <a:pt x="2155" y="1103"/>
                  </a:cubicBezTo>
                  <a:cubicBezTo>
                    <a:pt x="2056" y="1382"/>
                    <a:pt x="1876" y="1644"/>
                    <a:pt x="1668" y="1869"/>
                  </a:cubicBezTo>
                  <a:cubicBezTo>
                    <a:pt x="1461" y="2104"/>
                    <a:pt x="1218" y="2302"/>
                    <a:pt x="965" y="2473"/>
                  </a:cubicBezTo>
                  <a:cubicBezTo>
                    <a:pt x="830" y="2563"/>
                    <a:pt x="704" y="2653"/>
                    <a:pt x="569" y="2735"/>
                  </a:cubicBezTo>
                  <a:cubicBezTo>
                    <a:pt x="434" y="2807"/>
                    <a:pt x="298" y="2879"/>
                    <a:pt x="154" y="2942"/>
                  </a:cubicBezTo>
                  <a:cubicBezTo>
                    <a:pt x="145" y="2942"/>
                    <a:pt x="136" y="2951"/>
                    <a:pt x="127" y="2951"/>
                  </a:cubicBezTo>
                  <a:cubicBezTo>
                    <a:pt x="28" y="3005"/>
                    <a:pt x="1" y="3131"/>
                    <a:pt x="64" y="3221"/>
                  </a:cubicBezTo>
                  <a:cubicBezTo>
                    <a:pt x="99" y="3280"/>
                    <a:pt x="162" y="3312"/>
                    <a:pt x="226" y="3312"/>
                  </a:cubicBezTo>
                  <a:cubicBezTo>
                    <a:pt x="260" y="3312"/>
                    <a:pt x="294" y="3303"/>
                    <a:pt x="325" y="3284"/>
                  </a:cubicBezTo>
                  <a:lnTo>
                    <a:pt x="334" y="3284"/>
                  </a:lnTo>
                  <a:cubicBezTo>
                    <a:pt x="614" y="3104"/>
                    <a:pt x="875" y="2906"/>
                    <a:pt x="1128" y="2707"/>
                  </a:cubicBezTo>
                  <a:cubicBezTo>
                    <a:pt x="1389" y="2500"/>
                    <a:pt x="1632" y="2284"/>
                    <a:pt x="1849" y="2031"/>
                  </a:cubicBezTo>
                  <a:cubicBezTo>
                    <a:pt x="2065" y="1788"/>
                    <a:pt x="2263" y="1518"/>
                    <a:pt x="2399" y="1202"/>
                  </a:cubicBezTo>
                  <a:cubicBezTo>
                    <a:pt x="2543" y="896"/>
                    <a:pt x="2615" y="553"/>
                    <a:pt x="2615" y="193"/>
                  </a:cubicBezTo>
                  <a:cubicBezTo>
                    <a:pt x="2615" y="184"/>
                    <a:pt x="2615" y="166"/>
                    <a:pt x="2615" y="157"/>
                  </a:cubicBezTo>
                  <a:cubicBezTo>
                    <a:pt x="2591" y="61"/>
                    <a:pt x="2510" y="0"/>
                    <a:pt x="24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033;p34">
              <a:extLst>
                <a:ext uri="{FF2B5EF4-FFF2-40B4-BE49-F238E27FC236}">
                  <a16:creationId xmlns:a16="http://schemas.microsoft.com/office/drawing/2014/main" id="{A353EC49-64C7-4273-BDDF-33572235012F}"/>
                </a:ext>
              </a:extLst>
            </p:cNvPr>
            <p:cNvSpPr/>
            <p:nvPr/>
          </p:nvSpPr>
          <p:spPr>
            <a:xfrm>
              <a:off x="7126261" y="3708687"/>
              <a:ext cx="37311" cy="143746"/>
            </a:xfrm>
            <a:custGeom>
              <a:avLst/>
              <a:gdLst/>
              <a:ahLst/>
              <a:cxnLst/>
              <a:rect l="l" t="t" r="r" b="b"/>
              <a:pathLst>
                <a:path w="767" h="2955" extrusionOk="0">
                  <a:moveTo>
                    <a:pt x="226" y="1"/>
                  </a:moveTo>
                  <a:cubicBezTo>
                    <a:pt x="211" y="1"/>
                    <a:pt x="196" y="3"/>
                    <a:pt x="181" y="6"/>
                  </a:cubicBezTo>
                  <a:cubicBezTo>
                    <a:pt x="73" y="24"/>
                    <a:pt x="0" y="124"/>
                    <a:pt x="27" y="232"/>
                  </a:cubicBezTo>
                  <a:cubicBezTo>
                    <a:pt x="100" y="637"/>
                    <a:pt x="163" y="1052"/>
                    <a:pt x="217" y="1467"/>
                  </a:cubicBezTo>
                  <a:lnTo>
                    <a:pt x="307" y="2089"/>
                  </a:lnTo>
                  <a:cubicBezTo>
                    <a:pt x="325" y="2296"/>
                    <a:pt x="379" y="2494"/>
                    <a:pt x="334" y="2711"/>
                  </a:cubicBezTo>
                  <a:cubicBezTo>
                    <a:pt x="325" y="2756"/>
                    <a:pt x="334" y="2801"/>
                    <a:pt x="352" y="2837"/>
                  </a:cubicBezTo>
                  <a:cubicBezTo>
                    <a:pt x="384" y="2914"/>
                    <a:pt x="458" y="2955"/>
                    <a:pt x="534" y="2955"/>
                  </a:cubicBezTo>
                  <a:cubicBezTo>
                    <a:pt x="564" y="2955"/>
                    <a:pt x="594" y="2949"/>
                    <a:pt x="622" y="2936"/>
                  </a:cubicBezTo>
                  <a:cubicBezTo>
                    <a:pt x="722" y="2891"/>
                    <a:pt x="767" y="2765"/>
                    <a:pt x="722" y="2666"/>
                  </a:cubicBezTo>
                  <a:cubicBezTo>
                    <a:pt x="622" y="2467"/>
                    <a:pt x="622" y="2251"/>
                    <a:pt x="595" y="2053"/>
                  </a:cubicBezTo>
                  <a:lnTo>
                    <a:pt x="523" y="1431"/>
                  </a:lnTo>
                  <a:cubicBezTo>
                    <a:pt x="478" y="1016"/>
                    <a:pt x="433" y="601"/>
                    <a:pt x="406" y="178"/>
                  </a:cubicBezTo>
                  <a:cubicBezTo>
                    <a:pt x="406" y="178"/>
                    <a:pt x="406" y="169"/>
                    <a:pt x="406" y="160"/>
                  </a:cubicBezTo>
                  <a:cubicBezTo>
                    <a:pt x="391" y="67"/>
                    <a:pt x="316" y="1"/>
                    <a:pt x="2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034;p34">
              <a:extLst>
                <a:ext uri="{FF2B5EF4-FFF2-40B4-BE49-F238E27FC236}">
                  <a16:creationId xmlns:a16="http://schemas.microsoft.com/office/drawing/2014/main" id="{E04CB6FC-AD6B-4C3F-B976-1B3D7DA6198E}"/>
                </a:ext>
              </a:extLst>
            </p:cNvPr>
            <p:cNvSpPr/>
            <p:nvPr/>
          </p:nvSpPr>
          <p:spPr>
            <a:xfrm>
              <a:off x="7753724" y="3752661"/>
              <a:ext cx="159215" cy="130125"/>
            </a:xfrm>
            <a:custGeom>
              <a:avLst/>
              <a:gdLst/>
              <a:ahLst/>
              <a:cxnLst/>
              <a:rect l="l" t="t" r="r" b="b"/>
              <a:pathLst>
                <a:path w="3273" h="2675" extrusionOk="0">
                  <a:moveTo>
                    <a:pt x="215" y="1"/>
                  </a:moveTo>
                  <a:cubicBezTo>
                    <a:pt x="203" y="1"/>
                    <a:pt x="192" y="2"/>
                    <a:pt x="181" y="4"/>
                  </a:cubicBezTo>
                  <a:cubicBezTo>
                    <a:pt x="72" y="31"/>
                    <a:pt x="0" y="130"/>
                    <a:pt x="27" y="238"/>
                  </a:cubicBezTo>
                  <a:cubicBezTo>
                    <a:pt x="99" y="581"/>
                    <a:pt x="253" y="905"/>
                    <a:pt x="460" y="1176"/>
                  </a:cubicBezTo>
                  <a:cubicBezTo>
                    <a:pt x="676" y="1446"/>
                    <a:pt x="938" y="1662"/>
                    <a:pt x="1208" y="1843"/>
                  </a:cubicBezTo>
                  <a:cubicBezTo>
                    <a:pt x="1488" y="2023"/>
                    <a:pt x="1776" y="2176"/>
                    <a:pt x="2083" y="2302"/>
                  </a:cubicBezTo>
                  <a:cubicBezTo>
                    <a:pt x="2371" y="2438"/>
                    <a:pt x="2677" y="2564"/>
                    <a:pt x="3002" y="2663"/>
                  </a:cubicBezTo>
                  <a:cubicBezTo>
                    <a:pt x="3011" y="2663"/>
                    <a:pt x="3020" y="2672"/>
                    <a:pt x="3029" y="2672"/>
                  </a:cubicBezTo>
                  <a:cubicBezTo>
                    <a:pt x="3039" y="2674"/>
                    <a:pt x="3049" y="2674"/>
                    <a:pt x="3059" y="2674"/>
                  </a:cubicBezTo>
                  <a:cubicBezTo>
                    <a:pt x="3155" y="2674"/>
                    <a:pt x="3238" y="2599"/>
                    <a:pt x="3254" y="2510"/>
                  </a:cubicBezTo>
                  <a:cubicBezTo>
                    <a:pt x="3272" y="2402"/>
                    <a:pt x="3191" y="2302"/>
                    <a:pt x="3092" y="2284"/>
                  </a:cubicBezTo>
                  <a:cubicBezTo>
                    <a:pt x="2939" y="2266"/>
                    <a:pt x="2786" y="2230"/>
                    <a:pt x="2641" y="2185"/>
                  </a:cubicBezTo>
                  <a:cubicBezTo>
                    <a:pt x="2488" y="2140"/>
                    <a:pt x="2335" y="2086"/>
                    <a:pt x="2191" y="2032"/>
                  </a:cubicBezTo>
                  <a:cubicBezTo>
                    <a:pt x="1902" y="1915"/>
                    <a:pt x="1623" y="1789"/>
                    <a:pt x="1361" y="1608"/>
                  </a:cubicBezTo>
                  <a:cubicBezTo>
                    <a:pt x="1118" y="1437"/>
                    <a:pt x="875" y="1239"/>
                    <a:pt x="712" y="986"/>
                  </a:cubicBezTo>
                  <a:cubicBezTo>
                    <a:pt x="622" y="869"/>
                    <a:pt x="559" y="734"/>
                    <a:pt x="505" y="599"/>
                  </a:cubicBezTo>
                  <a:cubicBezTo>
                    <a:pt x="451" y="464"/>
                    <a:pt x="424" y="319"/>
                    <a:pt x="415" y="175"/>
                  </a:cubicBezTo>
                  <a:lnTo>
                    <a:pt x="406" y="175"/>
                  </a:lnTo>
                  <a:cubicBezTo>
                    <a:pt x="406" y="166"/>
                    <a:pt x="406" y="166"/>
                    <a:pt x="406" y="157"/>
                  </a:cubicBezTo>
                  <a:cubicBezTo>
                    <a:pt x="390" y="61"/>
                    <a:pt x="303" y="1"/>
                    <a:pt x="2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035;p34">
              <a:extLst>
                <a:ext uri="{FF2B5EF4-FFF2-40B4-BE49-F238E27FC236}">
                  <a16:creationId xmlns:a16="http://schemas.microsoft.com/office/drawing/2014/main" id="{38202E43-5EAB-491D-96E4-6EA79941182D}"/>
                </a:ext>
              </a:extLst>
            </p:cNvPr>
            <p:cNvSpPr/>
            <p:nvPr/>
          </p:nvSpPr>
          <p:spPr>
            <a:xfrm>
              <a:off x="7140708" y="3828157"/>
              <a:ext cx="36046" cy="134163"/>
            </a:xfrm>
            <a:custGeom>
              <a:avLst/>
              <a:gdLst/>
              <a:ahLst/>
              <a:cxnLst/>
              <a:rect l="l" t="t" r="r" b="b"/>
              <a:pathLst>
                <a:path w="741" h="2758" extrusionOk="0">
                  <a:moveTo>
                    <a:pt x="230" y="0"/>
                  </a:moveTo>
                  <a:cubicBezTo>
                    <a:pt x="208" y="0"/>
                    <a:pt x="186" y="4"/>
                    <a:pt x="163" y="11"/>
                  </a:cubicBezTo>
                  <a:cubicBezTo>
                    <a:pt x="64" y="38"/>
                    <a:pt x="1" y="155"/>
                    <a:pt x="37" y="255"/>
                  </a:cubicBezTo>
                  <a:cubicBezTo>
                    <a:pt x="163" y="633"/>
                    <a:pt x="208" y="1021"/>
                    <a:pt x="253" y="1399"/>
                  </a:cubicBezTo>
                  <a:cubicBezTo>
                    <a:pt x="289" y="1787"/>
                    <a:pt x="325" y="2175"/>
                    <a:pt x="325" y="2562"/>
                  </a:cubicBezTo>
                  <a:cubicBezTo>
                    <a:pt x="325" y="2580"/>
                    <a:pt x="325" y="2598"/>
                    <a:pt x="334" y="2607"/>
                  </a:cubicBezTo>
                  <a:cubicBezTo>
                    <a:pt x="357" y="2698"/>
                    <a:pt x="431" y="2758"/>
                    <a:pt x="519" y="2758"/>
                  </a:cubicBezTo>
                  <a:cubicBezTo>
                    <a:pt x="535" y="2758"/>
                    <a:pt x="552" y="2756"/>
                    <a:pt x="569" y="2751"/>
                  </a:cubicBezTo>
                  <a:cubicBezTo>
                    <a:pt x="677" y="2724"/>
                    <a:pt x="740" y="2625"/>
                    <a:pt x="713" y="2517"/>
                  </a:cubicBezTo>
                  <a:cubicBezTo>
                    <a:pt x="623" y="2138"/>
                    <a:pt x="551" y="1760"/>
                    <a:pt x="497" y="1372"/>
                  </a:cubicBezTo>
                  <a:cubicBezTo>
                    <a:pt x="443" y="985"/>
                    <a:pt x="397" y="606"/>
                    <a:pt x="425" y="210"/>
                  </a:cubicBezTo>
                  <a:cubicBezTo>
                    <a:pt x="425" y="182"/>
                    <a:pt x="425" y="155"/>
                    <a:pt x="416" y="137"/>
                  </a:cubicBezTo>
                  <a:cubicBezTo>
                    <a:pt x="387" y="52"/>
                    <a:pt x="313" y="0"/>
                    <a:pt x="2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A1C25D90-AC77-5405-3588-31701389B86A}"/>
              </a:ext>
            </a:extLst>
          </p:cNvPr>
          <p:cNvSpPr/>
          <p:nvPr/>
        </p:nvSpPr>
        <p:spPr>
          <a:xfrm>
            <a:off x="553919" y="1350971"/>
            <a:ext cx="8188761" cy="861774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lvl="1" algn="ctr"/>
            <a:r>
              <a:rPr lang="es-ES" sz="1800" dirty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  <a:latin typeface="Arial Black" panose="020B0A04020102020204" pitchFamily="34" charset="0"/>
              </a:rPr>
              <a:t>1. </a:t>
            </a:r>
            <a:r>
              <a:rPr lang="es-ES" sz="1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Entrega de documentación en la Institución Educativa</a:t>
            </a:r>
          </a:p>
          <a:p>
            <a:pPr lvl="1"/>
            <a:r>
              <a:rPr lang="es-ES" sz="1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Fecha de Envío:</a:t>
            </a:r>
            <a:r>
              <a:rPr lang="es-E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15-16-19 de Mayo de 2025</a:t>
            </a:r>
          </a:p>
          <a:p>
            <a:pPr lvl="1"/>
            <a:r>
              <a:rPr lang="es-ES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Hora: </a:t>
            </a:r>
            <a:r>
              <a:rPr lang="es-E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08h00-12h00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EAA3BEA-F9E4-307F-167E-DDECD937BAB3}"/>
              </a:ext>
            </a:extLst>
          </p:cNvPr>
          <p:cNvSpPr/>
          <p:nvPr/>
        </p:nvSpPr>
        <p:spPr>
          <a:xfrm>
            <a:off x="695572" y="2669135"/>
            <a:ext cx="6470813" cy="369332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lvl="1" algn="ctr"/>
            <a:r>
              <a:rPr lang="es-ES" sz="1800" dirty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  <a:latin typeface="Arial Black" panose="020B0A04020102020204" pitchFamily="34" charset="0"/>
              </a:rPr>
              <a:t>2.</a:t>
            </a:r>
            <a:r>
              <a:rPr lang="es-ES" sz="1800" b="0" cap="none" spc="0" dirty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s-ES" sz="1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Análisis por parte de la Comisión de Becas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A9787BC-0628-BCD3-EBEC-D95BFABD8617}"/>
              </a:ext>
            </a:extLst>
          </p:cNvPr>
          <p:cNvSpPr/>
          <p:nvPr/>
        </p:nvSpPr>
        <p:spPr>
          <a:xfrm>
            <a:off x="641802" y="3544156"/>
            <a:ext cx="7411283" cy="646331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lvl="1" algn="ctr"/>
            <a:r>
              <a:rPr lang="es-ES" sz="1800" dirty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  <a:latin typeface="Arial Black" panose="020B0A04020102020204" pitchFamily="34" charset="0"/>
              </a:rPr>
              <a:t>3.</a:t>
            </a:r>
            <a:r>
              <a:rPr lang="es-ES" sz="1800" b="0" cap="none" spc="0" dirty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s-ES" sz="1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Si la respuesta es favorable le llegará a un correo de confirmación o al número telefónico.</a:t>
            </a:r>
            <a:endParaRPr lang="es-ES" sz="1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1" name="Google Shape;851;p31"/>
          <p:cNvGrpSpPr/>
          <p:nvPr/>
        </p:nvGrpSpPr>
        <p:grpSpPr>
          <a:xfrm>
            <a:off x="719990" y="925800"/>
            <a:ext cx="2960453" cy="176025"/>
            <a:chOff x="4345425" y="2175475"/>
            <a:chExt cx="800750" cy="176025"/>
          </a:xfrm>
        </p:grpSpPr>
        <p:sp>
          <p:nvSpPr>
            <p:cNvPr id="852" name="Google Shape;852;p31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31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6" name="Google Shape;856;p31"/>
          <p:cNvGrpSpPr/>
          <p:nvPr/>
        </p:nvGrpSpPr>
        <p:grpSpPr>
          <a:xfrm rot="367883">
            <a:off x="6168822" y="3265871"/>
            <a:ext cx="1569882" cy="507904"/>
            <a:chOff x="4345425" y="2175475"/>
            <a:chExt cx="800750" cy="176025"/>
          </a:xfrm>
        </p:grpSpPr>
        <p:sp>
          <p:nvSpPr>
            <p:cNvPr id="857" name="Google Shape;857;p31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1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9" name="Google Shape;859;p31"/>
          <p:cNvGrpSpPr/>
          <p:nvPr/>
        </p:nvGrpSpPr>
        <p:grpSpPr>
          <a:xfrm rot="474658">
            <a:off x="1316177" y="1623345"/>
            <a:ext cx="1557467" cy="585348"/>
            <a:chOff x="4345425" y="2175475"/>
            <a:chExt cx="800750" cy="176025"/>
          </a:xfrm>
        </p:grpSpPr>
        <p:sp>
          <p:nvSpPr>
            <p:cNvPr id="860" name="Google Shape;860;p31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1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2" name="Google Shape;862;p31"/>
          <p:cNvGrpSpPr/>
          <p:nvPr/>
        </p:nvGrpSpPr>
        <p:grpSpPr>
          <a:xfrm rot="367883">
            <a:off x="1375060" y="3250166"/>
            <a:ext cx="1569882" cy="507904"/>
            <a:chOff x="4345425" y="2175475"/>
            <a:chExt cx="800750" cy="176025"/>
          </a:xfrm>
        </p:grpSpPr>
        <p:sp>
          <p:nvSpPr>
            <p:cNvPr id="863" name="Google Shape;863;p31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31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5" name="Google Shape;865;p31"/>
          <p:cNvGrpSpPr/>
          <p:nvPr/>
        </p:nvGrpSpPr>
        <p:grpSpPr>
          <a:xfrm rot="474658">
            <a:off x="6175019" y="1507926"/>
            <a:ext cx="1557467" cy="585348"/>
            <a:chOff x="4345425" y="2175475"/>
            <a:chExt cx="800750" cy="176025"/>
          </a:xfrm>
        </p:grpSpPr>
        <p:sp>
          <p:nvSpPr>
            <p:cNvPr id="866" name="Google Shape;866;p31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1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FFD400">
                <a:alpha val="17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3" name="Google Shape;883;p31"/>
          <p:cNvGrpSpPr/>
          <p:nvPr/>
        </p:nvGrpSpPr>
        <p:grpSpPr>
          <a:xfrm>
            <a:off x="-315510" y="4512611"/>
            <a:ext cx="1745583" cy="230173"/>
            <a:chOff x="1394800" y="3522000"/>
            <a:chExt cx="1048650" cy="138275"/>
          </a:xfrm>
        </p:grpSpPr>
        <p:sp>
          <p:nvSpPr>
            <p:cNvPr id="884" name="Google Shape;884;p31"/>
            <p:cNvSpPr/>
            <p:nvPr/>
          </p:nvSpPr>
          <p:spPr>
            <a:xfrm>
              <a:off x="1394800" y="3522000"/>
              <a:ext cx="1048650" cy="125000"/>
            </a:xfrm>
            <a:custGeom>
              <a:avLst/>
              <a:gdLst/>
              <a:ahLst/>
              <a:cxnLst/>
              <a:rect l="l" t="t" r="r" b="b"/>
              <a:pathLst>
                <a:path w="41946" h="5000" extrusionOk="0">
                  <a:moveTo>
                    <a:pt x="39862" y="375"/>
                  </a:moveTo>
                  <a:cubicBezTo>
                    <a:pt x="39752" y="375"/>
                    <a:pt x="39641" y="393"/>
                    <a:pt x="39545" y="429"/>
                  </a:cubicBezTo>
                  <a:cubicBezTo>
                    <a:pt x="38422" y="860"/>
                    <a:pt x="37231" y="1220"/>
                    <a:pt x="36143" y="1737"/>
                  </a:cubicBezTo>
                  <a:cubicBezTo>
                    <a:pt x="35848" y="1880"/>
                    <a:pt x="35723" y="1951"/>
                    <a:pt x="35630" y="1951"/>
                  </a:cubicBezTo>
                  <a:cubicBezTo>
                    <a:pt x="35516" y="1951"/>
                    <a:pt x="35452" y="1837"/>
                    <a:pt x="35173" y="1598"/>
                  </a:cubicBezTo>
                  <a:cubicBezTo>
                    <a:pt x="34984" y="1431"/>
                    <a:pt x="34785" y="1277"/>
                    <a:pt x="34571" y="1141"/>
                  </a:cubicBezTo>
                  <a:lnTo>
                    <a:pt x="34571" y="1141"/>
                  </a:lnTo>
                  <a:cubicBezTo>
                    <a:pt x="34760" y="1337"/>
                    <a:pt x="34920" y="1576"/>
                    <a:pt x="35020" y="1741"/>
                  </a:cubicBezTo>
                  <a:cubicBezTo>
                    <a:pt x="35131" y="1926"/>
                    <a:pt x="35491" y="2693"/>
                    <a:pt x="35038" y="2721"/>
                  </a:cubicBezTo>
                  <a:cubicBezTo>
                    <a:pt x="34856" y="2736"/>
                    <a:pt x="34678" y="2739"/>
                    <a:pt x="34500" y="2739"/>
                  </a:cubicBezTo>
                  <a:cubicBezTo>
                    <a:pt x="34336" y="2739"/>
                    <a:pt x="34171" y="2736"/>
                    <a:pt x="34008" y="2725"/>
                  </a:cubicBezTo>
                  <a:lnTo>
                    <a:pt x="34008" y="2725"/>
                  </a:lnTo>
                  <a:cubicBezTo>
                    <a:pt x="34282" y="3003"/>
                    <a:pt x="34556" y="3274"/>
                    <a:pt x="34974" y="3420"/>
                  </a:cubicBezTo>
                  <a:cubicBezTo>
                    <a:pt x="35244" y="3516"/>
                    <a:pt x="35509" y="3559"/>
                    <a:pt x="35766" y="3559"/>
                  </a:cubicBezTo>
                  <a:cubicBezTo>
                    <a:pt x="36322" y="3559"/>
                    <a:pt x="36853" y="3370"/>
                    <a:pt x="37410" y="3164"/>
                  </a:cubicBezTo>
                  <a:cubicBezTo>
                    <a:pt x="38547" y="2736"/>
                    <a:pt x="39677" y="2290"/>
                    <a:pt x="40811" y="1851"/>
                  </a:cubicBezTo>
                  <a:cubicBezTo>
                    <a:pt x="41945" y="1416"/>
                    <a:pt x="40747" y="375"/>
                    <a:pt x="39862" y="375"/>
                  </a:cubicBezTo>
                  <a:close/>
                  <a:moveTo>
                    <a:pt x="1498" y="1719"/>
                  </a:moveTo>
                  <a:cubicBezTo>
                    <a:pt x="1242" y="1894"/>
                    <a:pt x="996" y="2076"/>
                    <a:pt x="761" y="2265"/>
                  </a:cubicBezTo>
                  <a:cubicBezTo>
                    <a:pt x="1" y="2874"/>
                    <a:pt x="1103" y="3669"/>
                    <a:pt x="1926" y="3669"/>
                  </a:cubicBezTo>
                  <a:cubicBezTo>
                    <a:pt x="2130" y="3669"/>
                    <a:pt x="2311" y="3623"/>
                    <a:pt x="2451" y="3513"/>
                  </a:cubicBezTo>
                  <a:cubicBezTo>
                    <a:pt x="2618" y="3381"/>
                    <a:pt x="2793" y="3242"/>
                    <a:pt x="2975" y="3106"/>
                  </a:cubicBezTo>
                  <a:cubicBezTo>
                    <a:pt x="2436" y="3031"/>
                    <a:pt x="1502" y="2211"/>
                    <a:pt x="1498" y="1719"/>
                  </a:cubicBezTo>
                  <a:close/>
                  <a:moveTo>
                    <a:pt x="6376" y="1"/>
                  </a:moveTo>
                  <a:cubicBezTo>
                    <a:pt x="5271" y="1"/>
                    <a:pt x="4137" y="310"/>
                    <a:pt x="3064" y="814"/>
                  </a:cubicBezTo>
                  <a:cubicBezTo>
                    <a:pt x="3998" y="475"/>
                    <a:pt x="4989" y="264"/>
                    <a:pt x="5977" y="264"/>
                  </a:cubicBezTo>
                  <a:cubicBezTo>
                    <a:pt x="6366" y="264"/>
                    <a:pt x="6755" y="297"/>
                    <a:pt x="7136" y="368"/>
                  </a:cubicBezTo>
                  <a:cubicBezTo>
                    <a:pt x="7849" y="500"/>
                    <a:pt x="8519" y="789"/>
                    <a:pt x="9090" y="1242"/>
                  </a:cubicBezTo>
                  <a:cubicBezTo>
                    <a:pt x="9771" y="1780"/>
                    <a:pt x="10310" y="2889"/>
                    <a:pt x="11236" y="3003"/>
                  </a:cubicBezTo>
                  <a:cubicBezTo>
                    <a:pt x="11843" y="3082"/>
                    <a:pt x="13137" y="4686"/>
                    <a:pt x="12449" y="4686"/>
                  </a:cubicBezTo>
                  <a:cubicBezTo>
                    <a:pt x="12428" y="4686"/>
                    <a:pt x="12403" y="4686"/>
                    <a:pt x="12378" y="4683"/>
                  </a:cubicBezTo>
                  <a:cubicBezTo>
                    <a:pt x="10777" y="4479"/>
                    <a:pt x="10120" y="3574"/>
                    <a:pt x="9033" y="2557"/>
                  </a:cubicBezTo>
                  <a:cubicBezTo>
                    <a:pt x="8787" y="2329"/>
                    <a:pt x="8501" y="2168"/>
                    <a:pt x="8191" y="2061"/>
                  </a:cubicBezTo>
                  <a:lnTo>
                    <a:pt x="8191" y="2061"/>
                  </a:lnTo>
                  <a:cubicBezTo>
                    <a:pt x="8366" y="2204"/>
                    <a:pt x="8534" y="2372"/>
                    <a:pt x="8698" y="2571"/>
                  </a:cubicBezTo>
                  <a:cubicBezTo>
                    <a:pt x="9742" y="3855"/>
                    <a:pt x="10719" y="4903"/>
                    <a:pt x="12481" y="4903"/>
                  </a:cubicBezTo>
                  <a:cubicBezTo>
                    <a:pt x="12528" y="4903"/>
                    <a:pt x="12574" y="4903"/>
                    <a:pt x="12620" y="4900"/>
                  </a:cubicBezTo>
                  <a:cubicBezTo>
                    <a:pt x="14603" y="4843"/>
                    <a:pt x="15879" y="3509"/>
                    <a:pt x="17384" y="2415"/>
                  </a:cubicBezTo>
                  <a:cubicBezTo>
                    <a:pt x="17687" y="2193"/>
                    <a:pt x="17983" y="2001"/>
                    <a:pt x="18268" y="1862"/>
                  </a:cubicBezTo>
                  <a:lnTo>
                    <a:pt x="18268" y="1862"/>
                  </a:lnTo>
                  <a:cubicBezTo>
                    <a:pt x="18140" y="1880"/>
                    <a:pt x="17997" y="1923"/>
                    <a:pt x="17826" y="2001"/>
                  </a:cubicBezTo>
                  <a:cubicBezTo>
                    <a:pt x="17259" y="2261"/>
                    <a:pt x="16703" y="2860"/>
                    <a:pt x="16157" y="3188"/>
                  </a:cubicBezTo>
                  <a:cubicBezTo>
                    <a:pt x="15630" y="3502"/>
                    <a:pt x="15081" y="3763"/>
                    <a:pt x="14521" y="4008"/>
                  </a:cubicBezTo>
                  <a:cubicBezTo>
                    <a:pt x="14381" y="4069"/>
                    <a:pt x="14125" y="4158"/>
                    <a:pt x="13914" y="4158"/>
                  </a:cubicBezTo>
                  <a:cubicBezTo>
                    <a:pt x="13740" y="4158"/>
                    <a:pt x="13593" y="4097"/>
                    <a:pt x="13565" y="3908"/>
                  </a:cubicBezTo>
                  <a:cubicBezTo>
                    <a:pt x="13501" y="3506"/>
                    <a:pt x="14389" y="3103"/>
                    <a:pt x="14663" y="2985"/>
                  </a:cubicBezTo>
                  <a:cubicBezTo>
                    <a:pt x="16246" y="2293"/>
                    <a:pt x="17441" y="703"/>
                    <a:pt x="19241" y="493"/>
                  </a:cubicBezTo>
                  <a:cubicBezTo>
                    <a:pt x="19366" y="478"/>
                    <a:pt x="19495" y="468"/>
                    <a:pt x="19623" y="468"/>
                  </a:cubicBezTo>
                  <a:cubicBezTo>
                    <a:pt x="20097" y="468"/>
                    <a:pt x="20582" y="585"/>
                    <a:pt x="20936" y="921"/>
                  </a:cubicBezTo>
                  <a:cubicBezTo>
                    <a:pt x="21221" y="1195"/>
                    <a:pt x="21278" y="1566"/>
                    <a:pt x="21535" y="1859"/>
                  </a:cubicBezTo>
                  <a:cubicBezTo>
                    <a:pt x="21848" y="2211"/>
                    <a:pt x="22233" y="2346"/>
                    <a:pt x="22672" y="2504"/>
                  </a:cubicBezTo>
                  <a:cubicBezTo>
                    <a:pt x="23003" y="2621"/>
                    <a:pt x="22255" y="3313"/>
                    <a:pt x="21563" y="3620"/>
                  </a:cubicBezTo>
                  <a:cubicBezTo>
                    <a:pt x="21749" y="3773"/>
                    <a:pt x="21945" y="3919"/>
                    <a:pt x="22159" y="4055"/>
                  </a:cubicBezTo>
                  <a:cubicBezTo>
                    <a:pt x="23121" y="4661"/>
                    <a:pt x="24266" y="4986"/>
                    <a:pt x="25407" y="4999"/>
                  </a:cubicBezTo>
                  <a:cubicBezTo>
                    <a:pt x="24968" y="4464"/>
                    <a:pt x="24783" y="3694"/>
                    <a:pt x="25393" y="3541"/>
                  </a:cubicBezTo>
                  <a:cubicBezTo>
                    <a:pt x="26395" y="3288"/>
                    <a:pt x="27272" y="2835"/>
                    <a:pt x="28034" y="2137"/>
                  </a:cubicBezTo>
                  <a:cubicBezTo>
                    <a:pt x="28666" y="1555"/>
                    <a:pt x="29183" y="960"/>
                    <a:pt x="30024" y="689"/>
                  </a:cubicBezTo>
                  <a:cubicBezTo>
                    <a:pt x="30085" y="671"/>
                    <a:pt x="30146" y="664"/>
                    <a:pt x="30206" y="664"/>
                  </a:cubicBezTo>
                  <a:cubicBezTo>
                    <a:pt x="30723" y="664"/>
                    <a:pt x="31291" y="1302"/>
                    <a:pt x="31433" y="1865"/>
                  </a:cubicBezTo>
                  <a:cubicBezTo>
                    <a:pt x="31647" y="1812"/>
                    <a:pt x="31864" y="1787"/>
                    <a:pt x="32082" y="1787"/>
                  </a:cubicBezTo>
                  <a:lnTo>
                    <a:pt x="32193" y="1787"/>
                  </a:lnTo>
                  <a:cubicBezTo>
                    <a:pt x="32175" y="1762"/>
                    <a:pt x="32160" y="1737"/>
                    <a:pt x="32142" y="1712"/>
                  </a:cubicBezTo>
                  <a:cubicBezTo>
                    <a:pt x="32071" y="1591"/>
                    <a:pt x="31697" y="725"/>
                    <a:pt x="32078" y="725"/>
                  </a:cubicBezTo>
                  <a:cubicBezTo>
                    <a:pt x="32093" y="725"/>
                    <a:pt x="32111" y="725"/>
                    <a:pt x="32125" y="728"/>
                  </a:cubicBezTo>
                  <a:cubicBezTo>
                    <a:pt x="32545" y="792"/>
                    <a:pt x="32963" y="824"/>
                    <a:pt x="33380" y="824"/>
                  </a:cubicBezTo>
                  <a:cubicBezTo>
                    <a:pt x="33559" y="824"/>
                    <a:pt x="33740" y="817"/>
                    <a:pt x="33918" y="806"/>
                  </a:cubicBezTo>
                  <a:lnTo>
                    <a:pt x="33947" y="806"/>
                  </a:lnTo>
                  <a:cubicBezTo>
                    <a:pt x="33195" y="457"/>
                    <a:pt x="32356" y="271"/>
                    <a:pt x="31522" y="271"/>
                  </a:cubicBezTo>
                  <a:cubicBezTo>
                    <a:pt x="30919" y="271"/>
                    <a:pt x="30320" y="368"/>
                    <a:pt x="29754" y="575"/>
                  </a:cubicBezTo>
                  <a:cubicBezTo>
                    <a:pt x="27928" y="1242"/>
                    <a:pt x="27186" y="3406"/>
                    <a:pt x="25090" y="3491"/>
                  </a:cubicBezTo>
                  <a:cubicBezTo>
                    <a:pt x="25044" y="3495"/>
                    <a:pt x="24996" y="3495"/>
                    <a:pt x="24950" y="3495"/>
                  </a:cubicBezTo>
                  <a:cubicBezTo>
                    <a:pt x="22857" y="3495"/>
                    <a:pt x="22544" y="1462"/>
                    <a:pt x="20967" y="542"/>
                  </a:cubicBezTo>
                  <a:cubicBezTo>
                    <a:pt x="20340" y="175"/>
                    <a:pt x="19641" y="11"/>
                    <a:pt x="18938" y="11"/>
                  </a:cubicBezTo>
                  <a:cubicBezTo>
                    <a:pt x="18072" y="11"/>
                    <a:pt x="17202" y="257"/>
                    <a:pt x="16446" y="671"/>
                  </a:cubicBezTo>
                  <a:cubicBezTo>
                    <a:pt x="15515" y="1177"/>
                    <a:pt x="14781" y="1966"/>
                    <a:pt x="13918" y="2568"/>
                  </a:cubicBezTo>
                  <a:cubicBezTo>
                    <a:pt x="13369" y="2950"/>
                    <a:pt x="12941" y="3224"/>
                    <a:pt x="12352" y="3224"/>
                  </a:cubicBezTo>
                  <a:cubicBezTo>
                    <a:pt x="12210" y="3224"/>
                    <a:pt x="12057" y="3210"/>
                    <a:pt x="11889" y="3174"/>
                  </a:cubicBezTo>
                  <a:cubicBezTo>
                    <a:pt x="11090" y="3003"/>
                    <a:pt x="11012" y="2667"/>
                    <a:pt x="10534" y="2061"/>
                  </a:cubicBezTo>
                  <a:cubicBezTo>
                    <a:pt x="9365" y="589"/>
                    <a:pt x="7899" y="1"/>
                    <a:pt x="63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1"/>
            <p:cNvSpPr/>
            <p:nvPr/>
          </p:nvSpPr>
          <p:spPr>
            <a:xfrm>
              <a:off x="1432150" y="3542325"/>
              <a:ext cx="167450" cy="57425"/>
            </a:xfrm>
            <a:custGeom>
              <a:avLst/>
              <a:gdLst/>
              <a:ahLst/>
              <a:cxnLst/>
              <a:rect l="l" t="t" r="r" b="b"/>
              <a:pathLst>
                <a:path w="6698" h="2297" extrusionOk="0">
                  <a:moveTo>
                    <a:pt x="1570" y="1"/>
                  </a:moveTo>
                  <a:lnTo>
                    <a:pt x="1570" y="1"/>
                  </a:lnTo>
                  <a:cubicBezTo>
                    <a:pt x="1278" y="108"/>
                    <a:pt x="989" y="228"/>
                    <a:pt x="707" y="361"/>
                  </a:cubicBezTo>
                  <a:cubicBezTo>
                    <a:pt x="682" y="368"/>
                    <a:pt x="657" y="378"/>
                    <a:pt x="636" y="393"/>
                  </a:cubicBezTo>
                  <a:cubicBezTo>
                    <a:pt x="482" y="468"/>
                    <a:pt x="329" y="542"/>
                    <a:pt x="176" y="625"/>
                  </a:cubicBezTo>
                  <a:cubicBezTo>
                    <a:pt x="54" y="689"/>
                    <a:pt x="1" y="789"/>
                    <a:pt x="4" y="906"/>
                  </a:cubicBezTo>
                  <a:cubicBezTo>
                    <a:pt x="500" y="564"/>
                    <a:pt x="1028" y="257"/>
                    <a:pt x="1570" y="1"/>
                  </a:cubicBezTo>
                  <a:close/>
                  <a:moveTo>
                    <a:pt x="5093" y="685"/>
                  </a:moveTo>
                  <a:cubicBezTo>
                    <a:pt x="3862" y="685"/>
                    <a:pt x="2557" y="1480"/>
                    <a:pt x="1481" y="2293"/>
                  </a:cubicBezTo>
                  <a:cubicBezTo>
                    <a:pt x="1505" y="2297"/>
                    <a:pt x="1530" y="2297"/>
                    <a:pt x="1556" y="2297"/>
                  </a:cubicBezTo>
                  <a:cubicBezTo>
                    <a:pt x="1588" y="2297"/>
                    <a:pt x="1616" y="2293"/>
                    <a:pt x="1645" y="2286"/>
                  </a:cubicBezTo>
                  <a:cubicBezTo>
                    <a:pt x="1984" y="2204"/>
                    <a:pt x="2009" y="2186"/>
                    <a:pt x="2254" y="1983"/>
                  </a:cubicBezTo>
                  <a:cubicBezTo>
                    <a:pt x="3232" y="1530"/>
                    <a:pt x="4497" y="1092"/>
                    <a:pt x="5631" y="1092"/>
                  </a:cubicBezTo>
                  <a:cubicBezTo>
                    <a:pt x="6006" y="1092"/>
                    <a:pt x="6365" y="1138"/>
                    <a:pt x="6697" y="1248"/>
                  </a:cubicBezTo>
                  <a:cubicBezTo>
                    <a:pt x="6199" y="849"/>
                    <a:pt x="5653" y="685"/>
                    <a:pt x="5093" y="6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1"/>
            <p:cNvSpPr/>
            <p:nvPr/>
          </p:nvSpPr>
          <p:spPr>
            <a:xfrm>
              <a:off x="1432250" y="3528600"/>
              <a:ext cx="291000" cy="110575"/>
            </a:xfrm>
            <a:custGeom>
              <a:avLst/>
              <a:gdLst/>
              <a:ahLst/>
              <a:cxnLst/>
              <a:rect l="l" t="t" r="r" b="b"/>
              <a:pathLst>
                <a:path w="11640" h="4423" extrusionOk="0">
                  <a:moveTo>
                    <a:pt x="4479" y="0"/>
                  </a:moveTo>
                  <a:cubicBezTo>
                    <a:pt x="3491" y="0"/>
                    <a:pt x="2500" y="211"/>
                    <a:pt x="1566" y="550"/>
                  </a:cubicBezTo>
                  <a:cubicBezTo>
                    <a:pt x="1024" y="806"/>
                    <a:pt x="496" y="1113"/>
                    <a:pt x="0" y="1455"/>
                  </a:cubicBezTo>
                  <a:cubicBezTo>
                    <a:pt x="4" y="1947"/>
                    <a:pt x="938" y="2767"/>
                    <a:pt x="1477" y="2842"/>
                  </a:cubicBezTo>
                  <a:cubicBezTo>
                    <a:pt x="2553" y="2029"/>
                    <a:pt x="3858" y="1234"/>
                    <a:pt x="5089" y="1234"/>
                  </a:cubicBezTo>
                  <a:cubicBezTo>
                    <a:pt x="5649" y="1234"/>
                    <a:pt x="6195" y="1398"/>
                    <a:pt x="6693" y="1797"/>
                  </a:cubicBezTo>
                  <a:cubicBezTo>
                    <a:pt x="7003" y="1904"/>
                    <a:pt x="7289" y="2065"/>
                    <a:pt x="7535" y="2293"/>
                  </a:cubicBezTo>
                  <a:cubicBezTo>
                    <a:pt x="8622" y="3310"/>
                    <a:pt x="9279" y="4215"/>
                    <a:pt x="10880" y="4419"/>
                  </a:cubicBezTo>
                  <a:cubicBezTo>
                    <a:pt x="10905" y="4422"/>
                    <a:pt x="10930" y="4422"/>
                    <a:pt x="10951" y="4422"/>
                  </a:cubicBezTo>
                  <a:cubicBezTo>
                    <a:pt x="11639" y="4422"/>
                    <a:pt x="10345" y="2818"/>
                    <a:pt x="9738" y="2739"/>
                  </a:cubicBezTo>
                  <a:cubicBezTo>
                    <a:pt x="8812" y="2625"/>
                    <a:pt x="8273" y="1516"/>
                    <a:pt x="7592" y="978"/>
                  </a:cubicBezTo>
                  <a:cubicBezTo>
                    <a:pt x="7021" y="525"/>
                    <a:pt x="6351" y="236"/>
                    <a:pt x="5638" y="104"/>
                  </a:cubicBezTo>
                  <a:cubicBezTo>
                    <a:pt x="5257" y="33"/>
                    <a:pt x="4868" y="0"/>
                    <a:pt x="44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1"/>
            <p:cNvSpPr/>
            <p:nvPr/>
          </p:nvSpPr>
          <p:spPr>
            <a:xfrm>
              <a:off x="1851500" y="3562750"/>
              <a:ext cx="82400" cy="53425"/>
            </a:xfrm>
            <a:custGeom>
              <a:avLst/>
              <a:gdLst/>
              <a:ahLst/>
              <a:cxnLst/>
              <a:rect l="l" t="t" r="r" b="b"/>
              <a:pathLst>
                <a:path w="3296" h="2137" extrusionOk="0">
                  <a:moveTo>
                    <a:pt x="881" y="0"/>
                  </a:moveTo>
                  <a:cubicBezTo>
                    <a:pt x="596" y="0"/>
                    <a:pt x="300" y="86"/>
                    <a:pt x="0" y="232"/>
                  </a:cubicBezTo>
                  <a:cubicBezTo>
                    <a:pt x="36" y="229"/>
                    <a:pt x="68" y="224"/>
                    <a:pt x="104" y="224"/>
                  </a:cubicBezTo>
                  <a:cubicBezTo>
                    <a:pt x="667" y="224"/>
                    <a:pt x="817" y="852"/>
                    <a:pt x="1259" y="1369"/>
                  </a:cubicBezTo>
                  <a:cubicBezTo>
                    <a:pt x="1594" y="1758"/>
                    <a:pt x="2097" y="1940"/>
                    <a:pt x="2564" y="2107"/>
                  </a:cubicBezTo>
                  <a:cubicBezTo>
                    <a:pt x="2614" y="2125"/>
                    <a:pt x="2671" y="2136"/>
                    <a:pt x="2735" y="2136"/>
                  </a:cubicBezTo>
                  <a:cubicBezTo>
                    <a:pt x="2899" y="2136"/>
                    <a:pt x="3096" y="2079"/>
                    <a:pt x="3295" y="1990"/>
                  </a:cubicBezTo>
                  <a:cubicBezTo>
                    <a:pt x="2920" y="1669"/>
                    <a:pt x="2599" y="1302"/>
                    <a:pt x="2293" y="881"/>
                  </a:cubicBezTo>
                  <a:cubicBezTo>
                    <a:pt x="1833" y="250"/>
                    <a:pt x="1366" y="0"/>
                    <a:pt x="88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1"/>
            <p:cNvSpPr/>
            <p:nvPr/>
          </p:nvSpPr>
          <p:spPr>
            <a:xfrm>
              <a:off x="1732300" y="3533675"/>
              <a:ext cx="237600" cy="92300"/>
            </a:xfrm>
            <a:custGeom>
              <a:avLst/>
              <a:gdLst/>
              <a:ahLst/>
              <a:cxnLst/>
              <a:rect l="l" t="t" r="r" b="b"/>
              <a:pathLst>
                <a:path w="9504" h="3692" extrusionOk="0">
                  <a:moveTo>
                    <a:pt x="6123" y="1"/>
                  </a:moveTo>
                  <a:cubicBezTo>
                    <a:pt x="5995" y="1"/>
                    <a:pt x="5866" y="11"/>
                    <a:pt x="5741" y="26"/>
                  </a:cubicBezTo>
                  <a:cubicBezTo>
                    <a:pt x="3941" y="236"/>
                    <a:pt x="2746" y="1826"/>
                    <a:pt x="1163" y="2518"/>
                  </a:cubicBezTo>
                  <a:cubicBezTo>
                    <a:pt x="889" y="2636"/>
                    <a:pt x="1" y="3039"/>
                    <a:pt x="65" y="3441"/>
                  </a:cubicBezTo>
                  <a:cubicBezTo>
                    <a:pt x="93" y="3630"/>
                    <a:pt x="240" y="3691"/>
                    <a:pt x="414" y="3691"/>
                  </a:cubicBezTo>
                  <a:cubicBezTo>
                    <a:pt x="625" y="3691"/>
                    <a:pt x="881" y="3602"/>
                    <a:pt x="1021" y="3541"/>
                  </a:cubicBezTo>
                  <a:cubicBezTo>
                    <a:pt x="1581" y="3296"/>
                    <a:pt x="2130" y="3035"/>
                    <a:pt x="2657" y="2721"/>
                  </a:cubicBezTo>
                  <a:cubicBezTo>
                    <a:pt x="3203" y="2393"/>
                    <a:pt x="3759" y="1794"/>
                    <a:pt x="4326" y="1534"/>
                  </a:cubicBezTo>
                  <a:cubicBezTo>
                    <a:pt x="4497" y="1456"/>
                    <a:pt x="4640" y="1413"/>
                    <a:pt x="4768" y="1395"/>
                  </a:cubicBezTo>
                  <a:cubicBezTo>
                    <a:pt x="5068" y="1249"/>
                    <a:pt x="5364" y="1163"/>
                    <a:pt x="5649" y="1163"/>
                  </a:cubicBezTo>
                  <a:cubicBezTo>
                    <a:pt x="6134" y="1163"/>
                    <a:pt x="6601" y="1413"/>
                    <a:pt x="7061" y="2044"/>
                  </a:cubicBezTo>
                  <a:cubicBezTo>
                    <a:pt x="7367" y="2465"/>
                    <a:pt x="7688" y="2832"/>
                    <a:pt x="8063" y="3153"/>
                  </a:cubicBezTo>
                  <a:cubicBezTo>
                    <a:pt x="8755" y="2846"/>
                    <a:pt x="9503" y="2154"/>
                    <a:pt x="9172" y="2037"/>
                  </a:cubicBezTo>
                  <a:cubicBezTo>
                    <a:pt x="8733" y="1879"/>
                    <a:pt x="8348" y="1744"/>
                    <a:pt x="8035" y="1392"/>
                  </a:cubicBezTo>
                  <a:cubicBezTo>
                    <a:pt x="7778" y="1099"/>
                    <a:pt x="7721" y="728"/>
                    <a:pt x="7436" y="454"/>
                  </a:cubicBezTo>
                  <a:cubicBezTo>
                    <a:pt x="7082" y="118"/>
                    <a:pt x="6597" y="1"/>
                    <a:pt x="61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1"/>
            <p:cNvSpPr/>
            <p:nvPr/>
          </p:nvSpPr>
          <p:spPr>
            <a:xfrm>
              <a:off x="2029975" y="3568625"/>
              <a:ext cx="152875" cy="91650"/>
            </a:xfrm>
            <a:custGeom>
              <a:avLst/>
              <a:gdLst/>
              <a:ahLst/>
              <a:cxnLst/>
              <a:rect l="l" t="t" r="r" b="b"/>
              <a:pathLst>
                <a:path w="6115" h="3666" extrusionOk="0">
                  <a:moveTo>
                    <a:pt x="6026" y="0"/>
                  </a:moveTo>
                  <a:lnTo>
                    <a:pt x="6026" y="0"/>
                  </a:lnTo>
                  <a:cubicBezTo>
                    <a:pt x="5730" y="79"/>
                    <a:pt x="5441" y="203"/>
                    <a:pt x="5185" y="374"/>
                  </a:cubicBezTo>
                  <a:cubicBezTo>
                    <a:pt x="4329" y="942"/>
                    <a:pt x="3812" y="1880"/>
                    <a:pt x="2920" y="2415"/>
                  </a:cubicBezTo>
                  <a:cubicBezTo>
                    <a:pt x="2346" y="2757"/>
                    <a:pt x="1701" y="2956"/>
                    <a:pt x="1049" y="3060"/>
                  </a:cubicBezTo>
                  <a:cubicBezTo>
                    <a:pt x="731" y="3110"/>
                    <a:pt x="410" y="3134"/>
                    <a:pt x="89" y="3134"/>
                  </a:cubicBezTo>
                  <a:lnTo>
                    <a:pt x="0" y="3134"/>
                  </a:lnTo>
                  <a:cubicBezTo>
                    <a:pt x="249" y="3438"/>
                    <a:pt x="581" y="3666"/>
                    <a:pt x="895" y="3666"/>
                  </a:cubicBezTo>
                  <a:cubicBezTo>
                    <a:pt x="945" y="3666"/>
                    <a:pt x="995" y="3659"/>
                    <a:pt x="1041" y="3648"/>
                  </a:cubicBezTo>
                  <a:cubicBezTo>
                    <a:pt x="1954" y="3417"/>
                    <a:pt x="2835" y="3027"/>
                    <a:pt x="3583" y="2454"/>
                  </a:cubicBezTo>
                  <a:cubicBezTo>
                    <a:pt x="4283" y="1919"/>
                    <a:pt x="4814" y="1074"/>
                    <a:pt x="5677" y="795"/>
                  </a:cubicBezTo>
                  <a:cubicBezTo>
                    <a:pt x="6037" y="678"/>
                    <a:pt x="6115" y="357"/>
                    <a:pt x="60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1"/>
            <p:cNvSpPr/>
            <p:nvPr/>
          </p:nvSpPr>
          <p:spPr>
            <a:xfrm>
              <a:off x="2014350" y="3538575"/>
              <a:ext cx="166275" cy="108425"/>
            </a:xfrm>
            <a:custGeom>
              <a:avLst/>
              <a:gdLst/>
              <a:ahLst/>
              <a:cxnLst/>
              <a:rect l="l" t="t" r="r" b="b"/>
              <a:pathLst>
                <a:path w="6651" h="4337" extrusionOk="0">
                  <a:moveTo>
                    <a:pt x="5424" y="1"/>
                  </a:moveTo>
                  <a:cubicBezTo>
                    <a:pt x="5364" y="1"/>
                    <a:pt x="5303" y="8"/>
                    <a:pt x="5242" y="26"/>
                  </a:cubicBezTo>
                  <a:cubicBezTo>
                    <a:pt x="4401" y="297"/>
                    <a:pt x="3884" y="892"/>
                    <a:pt x="3252" y="1474"/>
                  </a:cubicBezTo>
                  <a:cubicBezTo>
                    <a:pt x="2490" y="2172"/>
                    <a:pt x="1613" y="2625"/>
                    <a:pt x="611" y="2878"/>
                  </a:cubicBezTo>
                  <a:cubicBezTo>
                    <a:pt x="1" y="3031"/>
                    <a:pt x="186" y="3801"/>
                    <a:pt x="625" y="4336"/>
                  </a:cubicBezTo>
                  <a:lnTo>
                    <a:pt x="714" y="4336"/>
                  </a:lnTo>
                  <a:cubicBezTo>
                    <a:pt x="1035" y="4336"/>
                    <a:pt x="1356" y="4312"/>
                    <a:pt x="1674" y="4262"/>
                  </a:cubicBezTo>
                  <a:cubicBezTo>
                    <a:pt x="2326" y="4158"/>
                    <a:pt x="2971" y="3959"/>
                    <a:pt x="3545" y="3617"/>
                  </a:cubicBezTo>
                  <a:cubicBezTo>
                    <a:pt x="4437" y="3082"/>
                    <a:pt x="4954" y="2144"/>
                    <a:pt x="5810" y="1576"/>
                  </a:cubicBezTo>
                  <a:cubicBezTo>
                    <a:pt x="6066" y="1405"/>
                    <a:pt x="6355" y="1281"/>
                    <a:pt x="6651" y="1202"/>
                  </a:cubicBezTo>
                  <a:cubicBezTo>
                    <a:pt x="6509" y="639"/>
                    <a:pt x="5941" y="1"/>
                    <a:pt x="54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1"/>
            <p:cNvSpPr/>
            <p:nvPr/>
          </p:nvSpPr>
          <p:spPr>
            <a:xfrm>
              <a:off x="2199600" y="3542125"/>
              <a:ext cx="59475" cy="48000"/>
            </a:xfrm>
            <a:custGeom>
              <a:avLst/>
              <a:gdLst/>
              <a:ahLst/>
              <a:cxnLst/>
              <a:rect l="l" t="t" r="r" b="b"/>
              <a:pathLst>
                <a:path w="2379" h="1920" extrusionOk="0">
                  <a:moveTo>
                    <a:pt x="1755" y="1"/>
                  </a:moveTo>
                  <a:cubicBezTo>
                    <a:pt x="1897" y="65"/>
                    <a:pt x="2033" y="137"/>
                    <a:pt x="2168" y="212"/>
                  </a:cubicBezTo>
                  <a:cubicBezTo>
                    <a:pt x="2239" y="251"/>
                    <a:pt x="2308" y="294"/>
                    <a:pt x="2379" y="336"/>
                  </a:cubicBezTo>
                  <a:cubicBezTo>
                    <a:pt x="2193" y="147"/>
                    <a:pt x="1979" y="1"/>
                    <a:pt x="1759" y="1"/>
                  </a:cubicBezTo>
                  <a:close/>
                  <a:moveTo>
                    <a:pt x="1" y="982"/>
                  </a:moveTo>
                  <a:cubicBezTo>
                    <a:pt x="243" y="1367"/>
                    <a:pt x="589" y="1770"/>
                    <a:pt x="1052" y="1838"/>
                  </a:cubicBezTo>
                  <a:cubicBezTo>
                    <a:pt x="1306" y="1877"/>
                    <a:pt x="1559" y="1905"/>
                    <a:pt x="1816" y="1920"/>
                  </a:cubicBezTo>
                  <a:cubicBezTo>
                    <a:pt x="1640" y="1745"/>
                    <a:pt x="1466" y="1567"/>
                    <a:pt x="1252" y="1413"/>
                  </a:cubicBezTo>
                  <a:cubicBezTo>
                    <a:pt x="878" y="1139"/>
                    <a:pt x="442" y="1003"/>
                    <a:pt x="1" y="9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1"/>
            <p:cNvSpPr/>
            <p:nvPr/>
          </p:nvSpPr>
          <p:spPr>
            <a:xfrm>
              <a:off x="2187225" y="3540100"/>
              <a:ext cx="94850" cy="50400"/>
            </a:xfrm>
            <a:custGeom>
              <a:avLst/>
              <a:gdLst/>
              <a:ahLst/>
              <a:cxnLst/>
              <a:rect l="l" t="t" r="r" b="b"/>
              <a:pathLst>
                <a:path w="3794" h="2016" extrusionOk="0">
                  <a:moveTo>
                    <a:pt x="381" y="1"/>
                  </a:moveTo>
                  <a:cubicBezTo>
                    <a:pt x="0" y="1"/>
                    <a:pt x="374" y="867"/>
                    <a:pt x="445" y="988"/>
                  </a:cubicBezTo>
                  <a:cubicBezTo>
                    <a:pt x="463" y="1013"/>
                    <a:pt x="478" y="1038"/>
                    <a:pt x="496" y="1063"/>
                  </a:cubicBezTo>
                  <a:cubicBezTo>
                    <a:pt x="937" y="1084"/>
                    <a:pt x="1373" y="1220"/>
                    <a:pt x="1747" y="1494"/>
                  </a:cubicBezTo>
                  <a:cubicBezTo>
                    <a:pt x="1961" y="1648"/>
                    <a:pt x="2135" y="1826"/>
                    <a:pt x="2311" y="2001"/>
                  </a:cubicBezTo>
                  <a:cubicBezTo>
                    <a:pt x="2474" y="2012"/>
                    <a:pt x="2639" y="2015"/>
                    <a:pt x="2803" y="2015"/>
                  </a:cubicBezTo>
                  <a:cubicBezTo>
                    <a:pt x="2981" y="2015"/>
                    <a:pt x="3159" y="2012"/>
                    <a:pt x="3341" y="1997"/>
                  </a:cubicBezTo>
                  <a:cubicBezTo>
                    <a:pt x="3794" y="1969"/>
                    <a:pt x="3434" y="1202"/>
                    <a:pt x="3323" y="1017"/>
                  </a:cubicBezTo>
                  <a:cubicBezTo>
                    <a:pt x="3223" y="852"/>
                    <a:pt x="3063" y="613"/>
                    <a:pt x="2874" y="417"/>
                  </a:cubicBezTo>
                  <a:cubicBezTo>
                    <a:pt x="2803" y="375"/>
                    <a:pt x="2734" y="332"/>
                    <a:pt x="2663" y="293"/>
                  </a:cubicBezTo>
                  <a:cubicBezTo>
                    <a:pt x="2528" y="218"/>
                    <a:pt x="2392" y="146"/>
                    <a:pt x="2250" y="82"/>
                  </a:cubicBezTo>
                  <a:lnTo>
                    <a:pt x="2221" y="82"/>
                  </a:lnTo>
                  <a:cubicBezTo>
                    <a:pt x="2043" y="93"/>
                    <a:pt x="1862" y="100"/>
                    <a:pt x="1683" y="100"/>
                  </a:cubicBezTo>
                  <a:cubicBezTo>
                    <a:pt x="1266" y="100"/>
                    <a:pt x="848" y="68"/>
                    <a:pt x="428" y="4"/>
                  </a:cubicBezTo>
                  <a:cubicBezTo>
                    <a:pt x="414" y="1"/>
                    <a:pt x="396" y="1"/>
                    <a:pt x="3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Título 21">
            <a:extLst>
              <a:ext uri="{FF2B5EF4-FFF2-40B4-BE49-F238E27FC236}">
                <a16:creationId xmlns:a16="http://schemas.microsoft.com/office/drawing/2014/main" id="{AFC8EA25-8B50-41DF-9702-A1C445C9D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237" y="524994"/>
            <a:ext cx="5604600" cy="572700"/>
          </a:xfrm>
        </p:spPr>
        <p:txBody>
          <a:bodyPr/>
          <a:lstStyle/>
          <a:p>
            <a:r>
              <a:rPr lang="es-ES" sz="1800" b="1" cap="all" dirty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solidFill>
                  <a:srgbClr val="FF3399"/>
                </a:solidFill>
                <a:effectLst>
                  <a:reflection blurRad="12700" stA="28000" endPos="45000" dist="1003" dir="5400000" sy="-100000" algn="bl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PASOS PARA OBTENER DESCUENTOS O MEDIA BECA </a:t>
            </a:r>
            <a:endParaRPr lang="es-EC" sz="1800" b="1" cap="all" dirty="0">
              <a:ln w="4496" cap="flat" cmpd="sng" algn="ctr">
                <a:solidFill>
                  <a:srgbClr val="5C437A"/>
                </a:solidFill>
                <a:prstDash val="solid"/>
                <a:round/>
              </a:ln>
              <a:solidFill>
                <a:srgbClr val="FF3399"/>
              </a:solidFill>
              <a:effectLst>
                <a:reflection blurRad="12700" stA="28000" endPos="45000" dist="1003" dir="5400000" sy="-100000" algn="bl"/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9" name="Google Shape;943;p33">
            <a:extLst>
              <a:ext uri="{FF2B5EF4-FFF2-40B4-BE49-F238E27FC236}">
                <a16:creationId xmlns:a16="http://schemas.microsoft.com/office/drawing/2014/main" id="{FF886F96-172B-470F-AA8A-DB176CEF1FFF}"/>
              </a:ext>
            </a:extLst>
          </p:cNvPr>
          <p:cNvGrpSpPr/>
          <p:nvPr/>
        </p:nvGrpSpPr>
        <p:grpSpPr>
          <a:xfrm rot="-546322">
            <a:off x="7568205" y="2253373"/>
            <a:ext cx="1462112" cy="1075270"/>
            <a:chOff x="2505075" y="4180600"/>
            <a:chExt cx="1092750" cy="957900"/>
          </a:xfrm>
        </p:grpSpPr>
        <p:sp>
          <p:nvSpPr>
            <p:cNvPr id="40" name="Google Shape;944;p33">
              <a:extLst>
                <a:ext uri="{FF2B5EF4-FFF2-40B4-BE49-F238E27FC236}">
                  <a16:creationId xmlns:a16="http://schemas.microsoft.com/office/drawing/2014/main" id="{0A56878E-60A1-48D0-8000-42966FF45188}"/>
                </a:ext>
              </a:extLst>
            </p:cNvPr>
            <p:cNvSpPr/>
            <p:nvPr/>
          </p:nvSpPr>
          <p:spPr>
            <a:xfrm>
              <a:off x="2612200" y="4898650"/>
              <a:ext cx="984100" cy="235275"/>
            </a:xfrm>
            <a:custGeom>
              <a:avLst/>
              <a:gdLst/>
              <a:ahLst/>
              <a:cxnLst/>
              <a:rect l="l" t="t" r="r" b="b"/>
              <a:pathLst>
                <a:path w="39364" h="9411" extrusionOk="0">
                  <a:moveTo>
                    <a:pt x="6166" y="0"/>
                  </a:moveTo>
                  <a:cubicBezTo>
                    <a:pt x="6141" y="0"/>
                    <a:pt x="5339" y="652"/>
                    <a:pt x="5339" y="652"/>
                  </a:cubicBezTo>
                  <a:cubicBezTo>
                    <a:pt x="4688" y="2882"/>
                    <a:pt x="2357" y="5965"/>
                    <a:pt x="1" y="6617"/>
                  </a:cubicBezTo>
                  <a:cubicBezTo>
                    <a:pt x="5966" y="7068"/>
                    <a:pt x="13259" y="8321"/>
                    <a:pt x="19224" y="8797"/>
                  </a:cubicBezTo>
                  <a:cubicBezTo>
                    <a:pt x="22532" y="9048"/>
                    <a:pt x="25841" y="9248"/>
                    <a:pt x="29149" y="9349"/>
                  </a:cubicBezTo>
                  <a:cubicBezTo>
                    <a:pt x="29759" y="9367"/>
                    <a:pt x="30670" y="9411"/>
                    <a:pt x="31701" y="9411"/>
                  </a:cubicBezTo>
                  <a:cubicBezTo>
                    <a:pt x="34944" y="9411"/>
                    <a:pt x="39363" y="8971"/>
                    <a:pt x="39249" y="5890"/>
                  </a:cubicBezTo>
                  <a:lnTo>
                    <a:pt x="39224" y="5890"/>
                  </a:lnTo>
                  <a:cubicBezTo>
                    <a:pt x="28021" y="4988"/>
                    <a:pt x="17069" y="2682"/>
                    <a:pt x="61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45;p33">
              <a:extLst>
                <a:ext uri="{FF2B5EF4-FFF2-40B4-BE49-F238E27FC236}">
                  <a16:creationId xmlns:a16="http://schemas.microsoft.com/office/drawing/2014/main" id="{3643E7FA-4F4A-4AB8-982B-B421DF2C1FC2}"/>
                </a:ext>
              </a:extLst>
            </p:cNvPr>
            <p:cNvSpPr/>
            <p:nvPr/>
          </p:nvSpPr>
          <p:spPr>
            <a:xfrm>
              <a:off x="2607825" y="4893625"/>
              <a:ext cx="990000" cy="244875"/>
            </a:xfrm>
            <a:custGeom>
              <a:avLst/>
              <a:gdLst/>
              <a:ahLst/>
              <a:cxnLst/>
              <a:rect l="l" t="t" r="r" b="b"/>
              <a:pathLst>
                <a:path w="39600" h="9795" extrusionOk="0">
                  <a:moveTo>
                    <a:pt x="6379" y="398"/>
                  </a:moveTo>
                  <a:lnTo>
                    <a:pt x="6379" y="398"/>
                  </a:lnTo>
                  <a:cubicBezTo>
                    <a:pt x="9057" y="1067"/>
                    <a:pt x="11759" y="1687"/>
                    <a:pt x="14462" y="2306"/>
                  </a:cubicBezTo>
                  <a:cubicBezTo>
                    <a:pt x="17218" y="2908"/>
                    <a:pt x="19950" y="3509"/>
                    <a:pt x="22707" y="4011"/>
                  </a:cubicBezTo>
                  <a:cubicBezTo>
                    <a:pt x="28194" y="5008"/>
                    <a:pt x="33731" y="5807"/>
                    <a:pt x="39293" y="6235"/>
                  </a:cubicBezTo>
                  <a:lnTo>
                    <a:pt x="39293" y="6235"/>
                  </a:lnTo>
                  <a:cubicBezTo>
                    <a:pt x="39281" y="6246"/>
                    <a:pt x="39274" y="6252"/>
                    <a:pt x="39274" y="6266"/>
                  </a:cubicBezTo>
                  <a:lnTo>
                    <a:pt x="39274" y="6392"/>
                  </a:lnTo>
                  <a:cubicBezTo>
                    <a:pt x="39249" y="6492"/>
                    <a:pt x="39249" y="6592"/>
                    <a:pt x="39224" y="6692"/>
                  </a:cubicBezTo>
                  <a:cubicBezTo>
                    <a:pt x="39199" y="6893"/>
                    <a:pt x="39123" y="7068"/>
                    <a:pt x="39023" y="7269"/>
                  </a:cubicBezTo>
                  <a:cubicBezTo>
                    <a:pt x="38848" y="7620"/>
                    <a:pt x="38572" y="7920"/>
                    <a:pt x="38246" y="8171"/>
                  </a:cubicBezTo>
                  <a:cubicBezTo>
                    <a:pt x="37595" y="8647"/>
                    <a:pt x="36767" y="8898"/>
                    <a:pt x="35965" y="9073"/>
                  </a:cubicBezTo>
                  <a:cubicBezTo>
                    <a:pt x="34654" y="9352"/>
                    <a:pt x="33295" y="9441"/>
                    <a:pt x="31939" y="9441"/>
                  </a:cubicBezTo>
                  <a:cubicBezTo>
                    <a:pt x="31585" y="9441"/>
                    <a:pt x="31231" y="9435"/>
                    <a:pt x="30878" y="9424"/>
                  </a:cubicBezTo>
                  <a:cubicBezTo>
                    <a:pt x="29173" y="9374"/>
                    <a:pt x="27469" y="9324"/>
                    <a:pt x="25740" y="9224"/>
                  </a:cubicBezTo>
                  <a:lnTo>
                    <a:pt x="20627" y="8948"/>
                  </a:lnTo>
                  <a:cubicBezTo>
                    <a:pt x="18898" y="8873"/>
                    <a:pt x="17218" y="8697"/>
                    <a:pt x="15514" y="8497"/>
                  </a:cubicBezTo>
                  <a:cubicBezTo>
                    <a:pt x="13810" y="8296"/>
                    <a:pt x="12106" y="8071"/>
                    <a:pt x="10401" y="7845"/>
                  </a:cubicBezTo>
                  <a:cubicBezTo>
                    <a:pt x="7272" y="7405"/>
                    <a:pt x="4121" y="6986"/>
                    <a:pt x="969" y="6707"/>
                  </a:cubicBezTo>
                  <a:lnTo>
                    <a:pt x="969" y="6707"/>
                  </a:lnTo>
                  <a:cubicBezTo>
                    <a:pt x="1378" y="6510"/>
                    <a:pt x="1757" y="6260"/>
                    <a:pt x="2106" y="5991"/>
                  </a:cubicBezTo>
                  <a:cubicBezTo>
                    <a:pt x="2657" y="5565"/>
                    <a:pt x="3158" y="5088"/>
                    <a:pt x="3609" y="4537"/>
                  </a:cubicBezTo>
                  <a:cubicBezTo>
                    <a:pt x="4061" y="4011"/>
                    <a:pt x="4487" y="3434"/>
                    <a:pt x="4837" y="2833"/>
                  </a:cubicBezTo>
                  <a:cubicBezTo>
                    <a:pt x="5181" y="2245"/>
                    <a:pt x="5476" y="1633"/>
                    <a:pt x="5676" y="973"/>
                  </a:cubicBezTo>
                  <a:lnTo>
                    <a:pt x="5676" y="973"/>
                  </a:lnTo>
                  <a:lnTo>
                    <a:pt x="6379" y="398"/>
                  </a:lnTo>
                  <a:close/>
                  <a:moveTo>
                    <a:pt x="6366" y="1"/>
                  </a:moveTo>
                  <a:cubicBezTo>
                    <a:pt x="6316" y="1"/>
                    <a:pt x="6266" y="1"/>
                    <a:pt x="6216" y="51"/>
                  </a:cubicBezTo>
                  <a:lnTo>
                    <a:pt x="6191" y="51"/>
                  </a:lnTo>
                  <a:lnTo>
                    <a:pt x="5389" y="727"/>
                  </a:lnTo>
                  <a:cubicBezTo>
                    <a:pt x="5364" y="752"/>
                    <a:pt x="5339" y="778"/>
                    <a:pt x="5339" y="803"/>
                  </a:cubicBezTo>
                  <a:cubicBezTo>
                    <a:pt x="5138" y="1454"/>
                    <a:pt x="4863" y="2081"/>
                    <a:pt x="4512" y="2657"/>
                  </a:cubicBezTo>
                  <a:cubicBezTo>
                    <a:pt x="4186" y="3234"/>
                    <a:pt x="3785" y="3785"/>
                    <a:pt x="3334" y="4311"/>
                  </a:cubicBezTo>
                  <a:cubicBezTo>
                    <a:pt x="2908" y="4838"/>
                    <a:pt x="2431" y="5314"/>
                    <a:pt x="1880" y="5715"/>
                  </a:cubicBezTo>
                  <a:cubicBezTo>
                    <a:pt x="1354" y="6116"/>
                    <a:pt x="777" y="6467"/>
                    <a:pt x="126" y="6642"/>
                  </a:cubicBezTo>
                  <a:cubicBezTo>
                    <a:pt x="76" y="6667"/>
                    <a:pt x="25" y="6742"/>
                    <a:pt x="0" y="6793"/>
                  </a:cubicBezTo>
                  <a:cubicBezTo>
                    <a:pt x="0" y="6893"/>
                    <a:pt x="76" y="6993"/>
                    <a:pt x="176" y="6993"/>
                  </a:cubicBezTo>
                  <a:cubicBezTo>
                    <a:pt x="3584" y="7244"/>
                    <a:pt x="6968" y="7720"/>
                    <a:pt x="10376" y="8121"/>
                  </a:cubicBezTo>
                  <a:cubicBezTo>
                    <a:pt x="12081" y="8321"/>
                    <a:pt x="13785" y="8547"/>
                    <a:pt x="15489" y="8722"/>
                  </a:cubicBezTo>
                  <a:cubicBezTo>
                    <a:pt x="17193" y="8923"/>
                    <a:pt x="18898" y="9048"/>
                    <a:pt x="20602" y="9224"/>
                  </a:cubicBezTo>
                  <a:cubicBezTo>
                    <a:pt x="24011" y="9550"/>
                    <a:pt x="27444" y="9675"/>
                    <a:pt x="30878" y="9775"/>
                  </a:cubicBezTo>
                  <a:cubicBezTo>
                    <a:pt x="31276" y="9787"/>
                    <a:pt x="31675" y="9794"/>
                    <a:pt x="32075" y="9794"/>
                  </a:cubicBezTo>
                  <a:cubicBezTo>
                    <a:pt x="33389" y="9794"/>
                    <a:pt x="34715" y="9712"/>
                    <a:pt x="36041" y="9424"/>
                  </a:cubicBezTo>
                  <a:cubicBezTo>
                    <a:pt x="36868" y="9249"/>
                    <a:pt x="37720" y="8973"/>
                    <a:pt x="38447" y="8422"/>
                  </a:cubicBezTo>
                  <a:cubicBezTo>
                    <a:pt x="38823" y="8171"/>
                    <a:pt x="39123" y="7820"/>
                    <a:pt x="39324" y="7394"/>
                  </a:cubicBezTo>
                  <a:cubicBezTo>
                    <a:pt x="39424" y="7194"/>
                    <a:pt x="39499" y="6968"/>
                    <a:pt x="39549" y="6768"/>
                  </a:cubicBezTo>
                  <a:cubicBezTo>
                    <a:pt x="39575" y="6642"/>
                    <a:pt x="39575" y="6542"/>
                    <a:pt x="39600" y="6417"/>
                  </a:cubicBezTo>
                  <a:cubicBezTo>
                    <a:pt x="39600" y="6341"/>
                    <a:pt x="39600" y="6316"/>
                    <a:pt x="39600" y="6241"/>
                  </a:cubicBezTo>
                  <a:cubicBezTo>
                    <a:pt x="39600" y="6141"/>
                    <a:pt x="39575" y="6041"/>
                    <a:pt x="39549" y="5966"/>
                  </a:cubicBezTo>
                  <a:cubicBezTo>
                    <a:pt x="39514" y="5948"/>
                    <a:pt x="39479" y="5930"/>
                    <a:pt x="39443" y="5930"/>
                  </a:cubicBezTo>
                  <a:cubicBezTo>
                    <a:pt x="39428" y="5930"/>
                    <a:pt x="39414" y="5933"/>
                    <a:pt x="39399" y="5940"/>
                  </a:cubicBezTo>
                  <a:cubicBezTo>
                    <a:pt x="33835" y="5464"/>
                    <a:pt x="28296" y="4637"/>
                    <a:pt x="22782" y="3610"/>
                  </a:cubicBezTo>
                  <a:cubicBezTo>
                    <a:pt x="20026" y="3083"/>
                    <a:pt x="17294" y="2532"/>
                    <a:pt x="14562" y="1930"/>
                  </a:cubicBezTo>
                  <a:cubicBezTo>
                    <a:pt x="11830" y="1329"/>
                    <a:pt x="9098" y="677"/>
                    <a:pt x="63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46;p33">
              <a:extLst>
                <a:ext uri="{FF2B5EF4-FFF2-40B4-BE49-F238E27FC236}">
                  <a16:creationId xmlns:a16="http://schemas.microsoft.com/office/drawing/2014/main" id="{09440932-598F-4305-8EB6-744D3775CFE1}"/>
                </a:ext>
              </a:extLst>
            </p:cNvPr>
            <p:cNvSpPr/>
            <p:nvPr/>
          </p:nvSpPr>
          <p:spPr>
            <a:xfrm>
              <a:off x="2508825" y="4184975"/>
              <a:ext cx="1038875" cy="879225"/>
            </a:xfrm>
            <a:custGeom>
              <a:avLst/>
              <a:gdLst/>
              <a:ahLst/>
              <a:cxnLst/>
              <a:rect l="l" t="t" r="r" b="b"/>
              <a:pathLst>
                <a:path w="41555" h="35169" extrusionOk="0">
                  <a:moveTo>
                    <a:pt x="40702" y="1"/>
                  </a:moveTo>
                  <a:cubicBezTo>
                    <a:pt x="27143" y="126"/>
                    <a:pt x="13660" y="652"/>
                    <a:pt x="101" y="1078"/>
                  </a:cubicBezTo>
                  <a:cubicBezTo>
                    <a:pt x="76" y="1078"/>
                    <a:pt x="51" y="1078"/>
                    <a:pt x="25" y="1053"/>
                  </a:cubicBezTo>
                  <a:lnTo>
                    <a:pt x="0" y="1078"/>
                  </a:lnTo>
                  <a:cubicBezTo>
                    <a:pt x="51" y="1103"/>
                    <a:pt x="101" y="1153"/>
                    <a:pt x="101" y="1254"/>
                  </a:cubicBezTo>
                  <a:cubicBezTo>
                    <a:pt x="752" y="7845"/>
                    <a:pt x="577" y="14612"/>
                    <a:pt x="802" y="21254"/>
                  </a:cubicBezTo>
                  <a:cubicBezTo>
                    <a:pt x="903" y="24537"/>
                    <a:pt x="878" y="27870"/>
                    <a:pt x="1103" y="31154"/>
                  </a:cubicBezTo>
                  <a:cubicBezTo>
                    <a:pt x="1236" y="33346"/>
                    <a:pt x="2622" y="35168"/>
                    <a:pt x="4511" y="35168"/>
                  </a:cubicBezTo>
                  <a:cubicBezTo>
                    <a:pt x="5127" y="35168"/>
                    <a:pt x="5795" y="34975"/>
                    <a:pt x="6492" y="34537"/>
                  </a:cubicBezTo>
                  <a:cubicBezTo>
                    <a:pt x="7995" y="33585"/>
                    <a:pt x="8772" y="31780"/>
                    <a:pt x="9324" y="30151"/>
                  </a:cubicBezTo>
                  <a:cubicBezTo>
                    <a:pt x="9374" y="30051"/>
                    <a:pt x="9399" y="29926"/>
                    <a:pt x="9474" y="29926"/>
                  </a:cubicBezTo>
                  <a:cubicBezTo>
                    <a:pt x="9491" y="29859"/>
                    <a:pt x="9563" y="29836"/>
                    <a:pt x="9654" y="29836"/>
                  </a:cubicBezTo>
                  <a:cubicBezTo>
                    <a:pt x="9700" y="29836"/>
                    <a:pt x="9750" y="29842"/>
                    <a:pt x="9800" y="29850"/>
                  </a:cubicBezTo>
                  <a:cubicBezTo>
                    <a:pt x="20376" y="31454"/>
                    <a:pt x="30878" y="33284"/>
                    <a:pt x="41555" y="34236"/>
                  </a:cubicBezTo>
                  <a:cubicBezTo>
                    <a:pt x="41128" y="31880"/>
                    <a:pt x="41304" y="29525"/>
                    <a:pt x="41404" y="27144"/>
                  </a:cubicBezTo>
                  <a:cubicBezTo>
                    <a:pt x="41479" y="24186"/>
                    <a:pt x="41529" y="21229"/>
                    <a:pt x="41504" y="18246"/>
                  </a:cubicBezTo>
                  <a:cubicBezTo>
                    <a:pt x="41454" y="12156"/>
                    <a:pt x="40928" y="6091"/>
                    <a:pt x="407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947;p33">
              <a:extLst>
                <a:ext uri="{FF2B5EF4-FFF2-40B4-BE49-F238E27FC236}">
                  <a16:creationId xmlns:a16="http://schemas.microsoft.com/office/drawing/2014/main" id="{8C4D3AA6-2F99-4B5C-8EFC-12246D8E3EB8}"/>
                </a:ext>
              </a:extLst>
            </p:cNvPr>
            <p:cNvSpPr/>
            <p:nvPr/>
          </p:nvSpPr>
          <p:spPr>
            <a:xfrm>
              <a:off x="2505075" y="4180600"/>
              <a:ext cx="1047650" cy="887125"/>
            </a:xfrm>
            <a:custGeom>
              <a:avLst/>
              <a:gdLst/>
              <a:ahLst/>
              <a:cxnLst/>
              <a:rect l="l" t="t" r="r" b="b"/>
              <a:pathLst>
                <a:path w="41906" h="35485" extrusionOk="0">
                  <a:moveTo>
                    <a:pt x="40684" y="377"/>
                  </a:moveTo>
                  <a:cubicBezTo>
                    <a:pt x="40913" y="6408"/>
                    <a:pt x="41430" y="12415"/>
                    <a:pt x="41504" y="18421"/>
                  </a:cubicBezTo>
                  <a:cubicBezTo>
                    <a:pt x="41504" y="21103"/>
                    <a:pt x="41479" y="23760"/>
                    <a:pt x="41404" y="26416"/>
                  </a:cubicBezTo>
                  <a:cubicBezTo>
                    <a:pt x="41379" y="27745"/>
                    <a:pt x="41304" y="29098"/>
                    <a:pt x="41278" y="30426"/>
                  </a:cubicBezTo>
                  <a:cubicBezTo>
                    <a:pt x="41255" y="31690"/>
                    <a:pt x="41299" y="32976"/>
                    <a:pt x="41497" y="34241"/>
                  </a:cubicBezTo>
                  <a:lnTo>
                    <a:pt x="41497" y="34241"/>
                  </a:lnTo>
                  <a:cubicBezTo>
                    <a:pt x="36203" y="33742"/>
                    <a:pt x="30909" y="33048"/>
                    <a:pt x="25639" y="32256"/>
                  </a:cubicBezTo>
                  <a:lnTo>
                    <a:pt x="17619" y="31103"/>
                  </a:lnTo>
                  <a:cubicBezTo>
                    <a:pt x="16291" y="30903"/>
                    <a:pt x="14963" y="30677"/>
                    <a:pt x="13609" y="30476"/>
                  </a:cubicBezTo>
                  <a:lnTo>
                    <a:pt x="11604" y="30151"/>
                  </a:lnTo>
                  <a:lnTo>
                    <a:pt x="10627" y="30000"/>
                  </a:lnTo>
                  <a:lnTo>
                    <a:pt x="10125" y="29925"/>
                  </a:lnTo>
                  <a:cubicBezTo>
                    <a:pt x="10025" y="29925"/>
                    <a:pt x="9950" y="29900"/>
                    <a:pt x="9850" y="29900"/>
                  </a:cubicBezTo>
                  <a:lnTo>
                    <a:pt x="9699" y="29900"/>
                  </a:lnTo>
                  <a:cubicBezTo>
                    <a:pt x="9647" y="29918"/>
                    <a:pt x="9582" y="29947"/>
                    <a:pt x="9539" y="29998"/>
                  </a:cubicBezTo>
                  <a:lnTo>
                    <a:pt x="9539" y="29998"/>
                  </a:lnTo>
                  <a:cubicBezTo>
                    <a:pt x="9500" y="30015"/>
                    <a:pt x="9463" y="30036"/>
                    <a:pt x="9449" y="30050"/>
                  </a:cubicBezTo>
                  <a:cubicBezTo>
                    <a:pt x="9424" y="30101"/>
                    <a:pt x="9424" y="30151"/>
                    <a:pt x="9399" y="30176"/>
                  </a:cubicBezTo>
                  <a:lnTo>
                    <a:pt x="9348" y="30326"/>
                  </a:lnTo>
                  <a:lnTo>
                    <a:pt x="9223" y="30652"/>
                  </a:lnTo>
                  <a:cubicBezTo>
                    <a:pt x="9148" y="30877"/>
                    <a:pt x="9073" y="31078"/>
                    <a:pt x="8998" y="31278"/>
                  </a:cubicBezTo>
                  <a:cubicBezTo>
                    <a:pt x="8822" y="31705"/>
                    <a:pt x="8622" y="32106"/>
                    <a:pt x="8421" y="32507"/>
                  </a:cubicBezTo>
                  <a:cubicBezTo>
                    <a:pt x="7970" y="33284"/>
                    <a:pt x="7419" y="34010"/>
                    <a:pt x="6692" y="34512"/>
                  </a:cubicBezTo>
                  <a:cubicBezTo>
                    <a:pt x="6087" y="34908"/>
                    <a:pt x="5377" y="35200"/>
                    <a:pt x="4651" y="35200"/>
                  </a:cubicBezTo>
                  <a:cubicBezTo>
                    <a:pt x="4504" y="35200"/>
                    <a:pt x="4358" y="35188"/>
                    <a:pt x="4211" y="35163"/>
                  </a:cubicBezTo>
                  <a:cubicBezTo>
                    <a:pt x="3358" y="35013"/>
                    <a:pt x="2632" y="34436"/>
                    <a:pt x="2155" y="33685"/>
                  </a:cubicBezTo>
                  <a:cubicBezTo>
                    <a:pt x="1679" y="32958"/>
                    <a:pt x="1454" y="32080"/>
                    <a:pt x="1404" y="31203"/>
                  </a:cubicBezTo>
                  <a:cubicBezTo>
                    <a:pt x="1353" y="30276"/>
                    <a:pt x="1303" y="29374"/>
                    <a:pt x="1278" y="28471"/>
                  </a:cubicBezTo>
                  <a:cubicBezTo>
                    <a:pt x="1203" y="26667"/>
                    <a:pt x="1203" y="24837"/>
                    <a:pt x="1153" y="23033"/>
                  </a:cubicBezTo>
                  <a:cubicBezTo>
                    <a:pt x="1028" y="19374"/>
                    <a:pt x="1003" y="15765"/>
                    <a:pt x="952" y="12105"/>
                  </a:cubicBezTo>
                  <a:cubicBezTo>
                    <a:pt x="927" y="10301"/>
                    <a:pt x="877" y="8471"/>
                    <a:pt x="802" y="6667"/>
                  </a:cubicBezTo>
                  <a:cubicBezTo>
                    <a:pt x="752" y="5740"/>
                    <a:pt x="702" y="4837"/>
                    <a:pt x="652" y="3935"/>
                  </a:cubicBezTo>
                  <a:lnTo>
                    <a:pt x="551" y="2557"/>
                  </a:lnTo>
                  <a:lnTo>
                    <a:pt x="476" y="1880"/>
                  </a:lnTo>
                  <a:lnTo>
                    <a:pt x="451" y="1529"/>
                  </a:lnTo>
                  <a:cubicBezTo>
                    <a:pt x="451" y="1496"/>
                    <a:pt x="451" y="1474"/>
                    <a:pt x="444" y="1434"/>
                  </a:cubicBezTo>
                  <a:lnTo>
                    <a:pt x="444" y="1434"/>
                  </a:lnTo>
                  <a:lnTo>
                    <a:pt x="476" y="1429"/>
                  </a:lnTo>
                  <a:lnTo>
                    <a:pt x="802" y="1429"/>
                  </a:lnTo>
                  <a:lnTo>
                    <a:pt x="1429" y="1404"/>
                  </a:lnTo>
                  <a:lnTo>
                    <a:pt x="2707" y="1354"/>
                  </a:lnTo>
                  <a:lnTo>
                    <a:pt x="5263" y="1278"/>
                  </a:lnTo>
                  <a:lnTo>
                    <a:pt x="10351" y="1128"/>
                  </a:lnTo>
                  <a:lnTo>
                    <a:pt x="20526" y="802"/>
                  </a:lnTo>
                  <a:cubicBezTo>
                    <a:pt x="27237" y="628"/>
                    <a:pt x="33972" y="430"/>
                    <a:pt x="40684" y="377"/>
                  </a:cubicBezTo>
                  <a:close/>
                  <a:moveTo>
                    <a:pt x="40852" y="0"/>
                  </a:moveTo>
                  <a:cubicBezTo>
                    <a:pt x="34060" y="50"/>
                    <a:pt x="27293" y="176"/>
                    <a:pt x="20501" y="401"/>
                  </a:cubicBezTo>
                  <a:lnTo>
                    <a:pt x="251" y="1078"/>
                  </a:lnTo>
                  <a:lnTo>
                    <a:pt x="25" y="1078"/>
                  </a:lnTo>
                  <a:lnTo>
                    <a:pt x="0" y="1153"/>
                  </a:lnTo>
                  <a:lnTo>
                    <a:pt x="0" y="1178"/>
                  </a:lnTo>
                  <a:lnTo>
                    <a:pt x="75" y="1429"/>
                  </a:lnTo>
                  <a:lnTo>
                    <a:pt x="276" y="3960"/>
                  </a:lnTo>
                  <a:cubicBezTo>
                    <a:pt x="351" y="4862"/>
                    <a:pt x="401" y="5765"/>
                    <a:pt x="426" y="6667"/>
                  </a:cubicBezTo>
                  <a:cubicBezTo>
                    <a:pt x="526" y="8496"/>
                    <a:pt x="551" y="10301"/>
                    <a:pt x="602" y="12131"/>
                  </a:cubicBezTo>
                  <a:cubicBezTo>
                    <a:pt x="652" y="15765"/>
                    <a:pt x="702" y="19399"/>
                    <a:pt x="802" y="23033"/>
                  </a:cubicBezTo>
                  <a:cubicBezTo>
                    <a:pt x="852" y="24837"/>
                    <a:pt x="877" y="26667"/>
                    <a:pt x="927" y="28497"/>
                  </a:cubicBezTo>
                  <a:cubicBezTo>
                    <a:pt x="978" y="29399"/>
                    <a:pt x="1003" y="30301"/>
                    <a:pt x="1078" y="31203"/>
                  </a:cubicBezTo>
                  <a:cubicBezTo>
                    <a:pt x="1128" y="32131"/>
                    <a:pt x="1379" y="33083"/>
                    <a:pt x="1905" y="33860"/>
                  </a:cubicBezTo>
                  <a:cubicBezTo>
                    <a:pt x="2406" y="34662"/>
                    <a:pt x="3208" y="35314"/>
                    <a:pt x="4160" y="35439"/>
                  </a:cubicBezTo>
                  <a:cubicBezTo>
                    <a:pt x="4334" y="35470"/>
                    <a:pt x="4506" y="35485"/>
                    <a:pt x="4677" y="35485"/>
                  </a:cubicBezTo>
                  <a:cubicBezTo>
                    <a:pt x="5469" y="35485"/>
                    <a:pt x="6223" y="35170"/>
                    <a:pt x="6842" y="34737"/>
                  </a:cubicBezTo>
                  <a:cubicBezTo>
                    <a:pt x="7619" y="34211"/>
                    <a:pt x="8196" y="33434"/>
                    <a:pt x="8647" y="32632"/>
                  </a:cubicBezTo>
                  <a:cubicBezTo>
                    <a:pt x="8872" y="32231"/>
                    <a:pt x="9048" y="31805"/>
                    <a:pt x="9223" y="31379"/>
                  </a:cubicBezTo>
                  <a:cubicBezTo>
                    <a:pt x="9298" y="31178"/>
                    <a:pt x="9399" y="30953"/>
                    <a:pt x="9474" y="30727"/>
                  </a:cubicBezTo>
                  <a:lnTo>
                    <a:pt x="9574" y="30426"/>
                  </a:lnTo>
                  <a:lnTo>
                    <a:pt x="9624" y="30251"/>
                  </a:lnTo>
                  <a:cubicBezTo>
                    <a:pt x="9647" y="30228"/>
                    <a:pt x="9649" y="30226"/>
                    <a:pt x="9649" y="30206"/>
                  </a:cubicBezTo>
                  <a:lnTo>
                    <a:pt x="9649" y="30206"/>
                  </a:lnTo>
                  <a:lnTo>
                    <a:pt x="9749" y="30126"/>
                  </a:lnTo>
                  <a:lnTo>
                    <a:pt x="9749" y="30126"/>
                  </a:lnTo>
                  <a:cubicBezTo>
                    <a:pt x="9741" y="30142"/>
                    <a:pt x="9741" y="30148"/>
                    <a:pt x="9748" y="30148"/>
                  </a:cubicBezTo>
                  <a:cubicBezTo>
                    <a:pt x="9761" y="30148"/>
                    <a:pt x="9800" y="30126"/>
                    <a:pt x="9850" y="30126"/>
                  </a:cubicBezTo>
                  <a:cubicBezTo>
                    <a:pt x="9900" y="30151"/>
                    <a:pt x="10000" y="30151"/>
                    <a:pt x="10075" y="30176"/>
                  </a:cubicBezTo>
                  <a:lnTo>
                    <a:pt x="10577" y="30251"/>
                  </a:lnTo>
                  <a:lnTo>
                    <a:pt x="11579" y="30401"/>
                  </a:lnTo>
                  <a:lnTo>
                    <a:pt x="13584" y="30702"/>
                  </a:lnTo>
                  <a:cubicBezTo>
                    <a:pt x="14912" y="30903"/>
                    <a:pt x="16266" y="31103"/>
                    <a:pt x="17594" y="31329"/>
                  </a:cubicBezTo>
                  <a:cubicBezTo>
                    <a:pt x="20251" y="31755"/>
                    <a:pt x="22907" y="32206"/>
                    <a:pt x="25589" y="32607"/>
                  </a:cubicBezTo>
                  <a:cubicBezTo>
                    <a:pt x="30928" y="33384"/>
                    <a:pt x="36291" y="34111"/>
                    <a:pt x="41679" y="34587"/>
                  </a:cubicBezTo>
                  <a:lnTo>
                    <a:pt x="41905" y="34612"/>
                  </a:lnTo>
                  <a:lnTo>
                    <a:pt x="41905" y="34612"/>
                  </a:lnTo>
                  <a:lnTo>
                    <a:pt x="41855" y="34386"/>
                  </a:lnTo>
                  <a:cubicBezTo>
                    <a:pt x="41404" y="31780"/>
                    <a:pt x="41679" y="29098"/>
                    <a:pt x="41730" y="26441"/>
                  </a:cubicBezTo>
                  <a:cubicBezTo>
                    <a:pt x="41805" y="23760"/>
                    <a:pt x="41830" y="21103"/>
                    <a:pt x="41805" y="18421"/>
                  </a:cubicBezTo>
                  <a:cubicBezTo>
                    <a:pt x="41780" y="12331"/>
                    <a:pt x="41278" y="6266"/>
                    <a:pt x="41053" y="176"/>
                  </a:cubicBezTo>
                  <a:lnTo>
                    <a:pt x="410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948;p33">
              <a:extLst>
                <a:ext uri="{FF2B5EF4-FFF2-40B4-BE49-F238E27FC236}">
                  <a16:creationId xmlns:a16="http://schemas.microsoft.com/office/drawing/2014/main" id="{6BD1A573-19F0-4793-ADA6-A2F4F962C7D3}"/>
                </a:ext>
              </a:extLst>
            </p:cNvPr>
            <p:cNvSpPr/>
            <p:nvPr/>
          </p:nvSpPr>
          <p:spPr>
            <a:xfrm>
              <a:off x="2849050" y="4283900"/>
              <a:ext cx="614675" cy="48350"/>
            </a:xfrm>
            <a:custGeom>
              <a:avLst/>
              <a:gdLst/>
              <a:ahLst/>
              <a:cxnLst/>
              <a:rect l="l" t="t" r="r" b="b"/>
              <a:pathLst>
                <a:path w="24587" h="1934" extrusionOk="0">
                  <a:moveTo>
                    <a:pt x="24207" y="1"/>
                  </a:moveTo>
                  <a:cubicBezTo>
                    <a:pt x="24192" y="1"/>
                    <a:pt x="24177" y="2"/>
                    <a:pt x="24161" y="3"/>
                  </a:cubicBezTo>
                  <a:cubicBezTo>
                    <a:pt x="16166" y="805"/>
                    <a:pt x="8221" y="1407"/>
                    <a:pt x="201" y="1633"/>
                  </a:cubicBezTo>
                  <a:cubicBezTo>
                    <a:pt x="1" y="1658"/>
                    <a:pt x="1" y="1933"/>
                    <a:pt x="201" y="1933"/>
                  </a:cubicBezTo>
                  <a:cubicBezTo>
                    <a:pt x="8171" y="1708"/>
                    <a:pt x="16216" y="1357"/>
                    <a:pt x="24161" y="630"/>
                  </a:cubicBezTo>
                  <a:cubicBezTo>
                    <a:pt x="24571" y="606"/>
                    <a:pt x="24587" y="1"/>
                    <a:pt x="24207" y="1"/>
                  </a:cubicBezTo>
                  <a:close/>
                </a:path>
              </a:pathLst>
            </a:custGeom>
            <a:solidFill>
              <a:srgbClr val="1C1C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5" name="Google Shape;1190;p38">
            <a:extLst>
              <a:ext uri="{FF2B5EF4-FFF2-40B4-BE49-F238E27FC236}">
                <a16:creationId xmlns:a16="http://schemas.microsoft.com/office/drawing/2014/main" id="{31D8190A-A628-4642-B381-0FCFE26FB42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1427" r="12642"/>
          <a:stretch/>
        </p:blipFill>
        <p:spPr>
          <a:xfrm rot="20414265">
            <a:off x="6657029" y="568299"/>
            <a:ext cx="1781988" cy="1662065"/>
          </a:xfrm>
          <a:prstGeom prst="foldedCorner">
            <a:avLst>
              <a:gd name="adj" fmla="val 16729"/>
            </a:avLst>
          </a:prstGeom>
          <a:noFill/>
          <a:ln>
            <a:noFill/>
          </a:ln>
        </p:spPr>
      </p:pic>
      <p:grpSp>
        <p:nvGrpSpPr>
          <p:cNvPr id="62" name="Google Shape;1385;p42">
            <a:extLst>
              <a:ext uri="{FF2B5EF4-FFF2-40B4-BE49-F238E27FC236}">
                <a16:creationId xmlns:a16="http://schemas.microsoft.com/office/drawing/2014/main" id="{2D8C1B54-55F1-4B6E-89E0-EABF0C43ABBF}"/>
              </a:ext>
            </a:extLst>
          </p:cNvPr>
          <p:cNvGrpSpPr/>
          <p:nvPr/>
        </p:nvGrpSpPr>
        <p:grpSpPr>
          <a:xfrm rot="1866236">
            <a:off x="7508126" y="2623040"/>
            <a:ext cx="1089336" cy="148702"/>
            <a:chOff x="2142525" y="3876725"/>
            <a:chExt cx="2414850" cy="295200"/>
          </a:xfrm>
        </p:grpSpPr>
        <p:sp>
          <p:nvSpPr>
            <p:cNvPr id="63" name="Google Shape;1386;p42">
              <a:extLst>
                <a:ext uri="{FF2B5EF4-FFF2-40B4-BE49-F238E27FC236}">
                  <a16:creationId xmlns:a16="http://schemas.microsoft.com/office/drawing/2014/main" id="{4AA8C381-1058-4BAA-9A28-B5491E21ACF2}"/>
                </a:ext>
              </a:extLst>
            </p:cNvPr>
            <p:cNvSpPr/>
            <p:nvPr/>
          </p:nvSpPr>
          <p:spPr>
            <a:xfrm>
              <a:off x="2147925" y="3884850"/>
              <a:ext cx="91075" cy="132625"/>
            </a:xfrm>
            <a:custGeom>
              <a:avLst/>
              <a:gdLst/>
              <a:ahLst/>
              <a:cxnLst/>
              <a:rect l="l" t="t" r="r" b="b"/>
              <a:pathLst>
                <a:path w="3643" h="5305" extrusionOk="0">
                  <a:moveTo>
                    <a:pt x="2786" y="1"/>
                  </a:moveTo>
                  <a:cubicBezTo>
                    <a:pt x="2678" y="1"/>
                    <a:pt x="2570" y="2"/>
                    <a:pt x="2462" y="4"/>
                  </a:cubicBezTo>
                  <a:cubicBezTo>
                    <a:pt x="992" y="94"/>
                    <a:pt x="208" y="897"/>
                    <a:pt x="118" y="2420"/>
                  </a:cubicBezTo>
                  <a:cubicBezTo>
                    <a:pt x="1" y="3961"/>
                    <a:pt x="659" y="4872"/>
                    <a:pt x="2101" y="5169"/>
                  </a:cubicBezTo>
                  <a:cubicBezTo>
                    <a:pt x="2498" y="5223"/>
                    <a:pt x="2894" y="5268"/>
                    <a:pt x="3282" y="5305"/>
                  </a:cubicBezTo>
                  <a:cubicBezTo>
                    <a:pt x="3174" y="3601"/>
                    <a:pt x="3291" y="1843"/>
                    <a:pt x="3643" y="22"/>
                  </a:cubicBezTo>
                  <a:cubicBezTo>
                    <a:pt x="3365" y="9"/>
                    <a:pt x="3079" y="1"/>
                    <a:pt x="2786" y="1"/>
                  </a:cubicBezTo>
                  <a:close/>
                </a:path>
              </a:pathLst>
            </a:custGeom>
            <a:solidFill>
              <a:srgbClr val="F7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387;p42">
              <a:extLst>
                <a:ext uri="{FF2B5EF4-FFF2-40B4-BE49-F238E27FC236}">
                  <a16:creationId xmlns:a16="http://schemas.microsoft.com/office/drawing/2014/main" id="{8BD9A0E4-6C58-4B45-BD7A-2BCAA4510F83}"/>
                </a:ext>
              </a:extLst>
            </p:cNvPr>
            <p:cNvSpPr/>
            <p:nvPr/>
          </p:nvSpPr>
          <p:spPr>
            <a:xfrm>
              <a:off x="2227250" y="3885400"/>
              <a:ext cx="45775" cy="135000"/>
            </a:xfrm>
            <a:custGeom>
              <a:avLst/>
              <a:gdLst/>
              <a:ahLst/>
              <a:cxnLst/>
              <a:rect l="l" t="t" r="r" b="b"/>
              <a:pathLst>
                <a:path w="1831" h="5400" extrusionOk="0">
                  <a:moveTo>
                    <a:pt x="470" y="0"/>
                  </a:moveTo>
                  <a:cubicBezTo>
                    <a:pt x="118" y="1821"/>
                    <a:pt x="1" y="3579"/>
                    <a:pt x="109" y="5283"/>
                  </a:cubicBezTo>
                  <a:cubicBezTo>
                    <a:pt x="560" y="5337"/>
                    <a:pt x="1010" y="5373"/>
                    <a:pt x="1461" y="5400"/>
                  </a:cubicBezTo>
                  <a:cubicBezTo>
                    <a:pt x="1416" y="3669"/>
                    <a:pt x="1533" y="1902"/>
                    <a:pt x="1831" y="100"/>
                  </a:cubicBezTo>
                  <a:cubicBezTo>
                    <a:pt x="1389" y="54"/>
                    <a:pt x="938" y="18"/>
                    <a:pt x="470" y="0"/>
                  </a:cubicBezTo>
                  <a:close/>
                </a:path>
              </a:pathLst>
            </a:custGeom>
            <a:solidFill>
              <a:srgbClr val="D7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388;p42">
              <a:extLst>
                <a:ext uri="{FF2B5EF4-FFF2-40B4-BE49-F238E27FC236}">
                  <a16:creationId xmlns:a16="http://schemas.microsoft.com/office/drawing/2014/main" id="{7A9040C5-3D55-4CE2-ABCB-3EABD00B3D55}"/>
                </a:ext>
              </a:extLst>
            </p:cNvPr>
            <p:cNvSpPr/>
            <p:nvPr/>
          </p:nvSpPr>
          <p:spPr>
            <a:xfrm>
              <a:off x="2262625" y="3878875"/>
              <a:ext cx="121050" cy="159625"/>
            </a:xfrm>
            <a:custGeom>
              <a:avLst/>
              <a:gdLst/>
              <a:ahLst/>
              <a:cxnLst/>
              <a:rect l="l" t="t" r="r" b="b"/>
              <a:pathLst>
                <a:path w="4842" h="6385" extrusionOk="0">
                  <a:moveTo>
                    <a:pt x="3846" y="1837"/>
                  </a:moveTo>
                  <a:cubicBezTo>
                    <a:pt x="3853" y="1837"/>
                    <a:pt x="3860" y="1838"/>
                    <a:pt x="3868" y="1839"/>
                  </a:cubicBezTo>
                  <a:cubicBezTo>
                    <a:pt x="4075" y="1857"/>
                    <a:pt x="4156" y="2208"/>
                    <a:pt x="4111" y="2911"/>
                  </a:cubicBezTo>
                  <a:cubicBezTo>
                    <a:pt x="4129" y="3552"/>
                    <a:pt x="4010" y="3877"/>
                    <a:pt x="3754" y="3877"/>
                  </a:cubicBezTo>
                  <a:cubicBezTo>
                    <a:pt x="3747" y="3877"/>
                    <a:pt x="3740" y="3876"/>
                    <a:pt x="3733" y="3876"/>
                  </a:cubicBezTo>
                  <a:cubicBezTo>
                    <a:pt x="3561" y="3858"/>
                    <a:pt x="3471" y="3696"/>
                    <a:pt x="3453" y="3371"/>
                  </a:cubicBezTo>
                  <a:cubicBezTo>
                    <a:pt x="3471" y="3047"/>
                    <a:pt x="3489" y="2875"/>
                    <a:pt x="3489" y="2866"/>
                  </a:cubicBezTo>
                  <a:cubicBezTo>
                    <a:pt x="3533" y="2180"/>
                    <a:pt x="3652" y="1837"/>
                    <a:pt x="3846" y="1837"/>
                  </a:cubicBezTo>
                  <a:close/>
                  <a:moveTo>
                    <a:pt x="2439" y="1490"/>
                  </a:moveTo>
                  <a:cubicBezTo>
                    <a:pt x="2468" y="1490"/>
                    <a:pt x="2500" y="1504"/>
                    <a:pt x="2534" y="1532"/>
                  </a:cubicBezTo>
                  <a:cubicBezTo>
                    <a:pt x="2551" y="1524"/>
                    <a:pt x="2567" y="1520"/>
                    <a:pt x="2582" y="1520"/>
                  </a:cubicBezTo>
                  <a:cubicBezTo>
                    <a:pt x="2752" y="1520"/>
                    <a:pt x="2807" y="2039"/>
                    <a:pt x="2732" y="3083"/>
                  </a:cubicBezTo>
                  <a:cubicBezTo>
                    <a:pt x="2723" y="4084"/>
                    <a:pt x="2586" y="4589"/>
                    <a:pt x="2321" y="4589"/>
                  </a:cubicBezTo>
                  <a:cubicBezTo>
                    <a:pt x="2314" y="4589"/>
                    <a:pt x="2307" y="4589"/>
                    <a:pt x="2300" y="4588"/>
                  </a:cubicBezTo>
                  <a:cubicBezTo>
                    <a:pt x="2119" y="4579"/>
                    <a:pt x="2029" y="4318"/>
                    <a:pt x="2038" y="3813"/>
                  </a:cubicBezTo>
                  <a:cubicBezTo>
                    <a:pt x="2074" y="3308"/>
                    <a:pt x="2092" y="3056"/>
                    <a:pt x="2092" y="3038"/>
                  </a:cubicBezTo>
                  <a:cubicBezTo>
                    <a:pt x="2110" y="2695"/>
                    <a:pt x="2137" y="2380"/>
                    <a:pt x="2182" y="2109"/>
                  </a:cubicBezTo>
                  <a:cubicBezTo>
                    <a:pt x="2239" y="1695"/>
                    <a:pt x="2325" y="1490"/>
                    <a:pt x="2439" y="1490"/>
                  </a:cubicBezTo>
                  <a:close/>
                  <a:moveTo>
                    <a:pt x="961" y="1020"/>
                  </a:moveTo>
                  <a:cubicBezTo>
                    <a:pt x="977" y="1020"/>
                    <a:pt x="994" y="1026"/>
                    <a:pt x="1011" y="1037"/>
                  </a:cubicBezTo>
                  <a:cubicBezTo>
                    <a:pt x="1013" y="1036"/>
                    <a:pt x="1016" y="1036"/>
                    <a:pt x="1019" y="1036"/>
                  </a:cubicBezTo>
                  <a:cubicBezTo>
                    <a:pt x="1220" y="1036"/>
                    <a:pt x="1280" y="1659"/>
                    <a:pt x="1191" y="2920"/>
                  </a:cubicBezTo>
                  <a:cubicBezTo>
                    <a:pt x="1164" y="4156"/>
                    <a:pt x="1024" y="4778"/>
                    <a:pt x="760" y="4778"/>
                  </a:cubicBezTo>
                  <a:cubicBezTo>
                    <a:pt x="757" y="4778"/>
                    <a:pt x="753" y="4778"/>
                    <a:pt x="749" y="4777"/>
                  </a:cubicBezTo>
                  <a:cubicBezTo>
                    <a:pt x="578" y="4768"/>
                    <a:pt x="497" y="4444"/>
                    <a:pt x="506" y="3822"/>
                  </a:cubicBezTo>
                  <a:cubicBezTo>
                    <a:pt x="551" y="3209"/>
                    <a:pt x="569" y="2893"/>
                    <a:pt x="569" y="2875"/>
                  </a:cubicBezTo>
                  <a:cubicBezTo>
                    <a:pt x="651" y="1639"/>
                    <a:pt x="787" y="1020"/>
                    <a:pt x="961" y="1020"/>
                  </a:cubicBezTo>
                  <a:close/>
                  <a:moveTo>
                    <a:pt x="3609" y="4159"/>
                  </a:moveTo>
                  <a:cubicBezTo>
                    <a:pt x="3633" y="4159"/>
                    <a:pt x="3660" y="4161"/>
                    <a:pt x="3688" y="4164"/>
                  </a:cubicBezTo>
                  <a:cubicBezTo>
                    <a:pt x="3904" y="4191"/>
                    <a:pt x="4012" y="4309"/>
                    <a:pt x="3994" y="4516"/>
                  </a:cubicBezTo>
                  <a:cubicBezTo>
                    <a:pt x="3986" y="4714"/>
                    <a:pt x="3878" y="4805"/>
                    <a:pt x="3688" y="4805"/>
                  </a:cubicBezTo>
                  <a:cubicBezTo>
                    <a:pt x="3679" y="4805"/>
                    <a:pt x="3670" y="4805"/>
                    <a:pt x="3661" y="4804"/>
                  </a:cubicBezTo>
                  <a:cubicBezTo>
                    <a:pt x="3534" y="4795"/>
                    <a:pt x="3444" y="4732"/>
                    <a:pt x="3381" y="4624"/>
                  </a:cubicBezTo>
                  <a:cubicBezTo>
                    <a:pt x="3336" y="4543"/>
                    <a:pt x="3318" y="4480"/>
                    <a:pt x="3318" y="4426"/>
                  </a:cubicBezTo>
                  <a:cubicBezTo>
                    <a:pt x="3334" y="4244"/>
                    <a:pt x="3433" y="4159"/>
                    <a:pt x="3609" y="4159"/>
                  </a:cubicBezTo>
                  <a:close/>
                  <a:moveTo>
                    <a:pt x="1193" y="0"/>
                  </a:moveTo>
                  <a:cubicBezTo>
                    <a:pt x="966" y="0"/>
                    <a:pt x="719" y="42"/>
                    <a:pt x="452" y="126"/>
                  </a:cubicBezTo>
                  <a:cubicBezTo>
                    <a:pt x="434" y="207"/>
                    <a:pt x="416" y="279"/>
                    <a:pt x="416" y="361"/>
                  </a:cubicBezTo>
                  <a:cubicBezTo>
                    <a:pt x="118" y="2163"/>
                    <a:pt x="1" y="3930"/>
                    <a:pt x="46" y="5661"/>
                  </a:cubicBezTo>
                  <a:cubicBezTo>
                    <a:pt x="37" y="5751"/>
                    <a:pt x="37" y="5841"/>
                    <a:pt x="46" y="5931"/>
                  </a:cubicBezTo>
                  <a:cubicBezTo>
                    <a:pt x="376" y="6070"/>
                    <a:pt x="691" y="6139"/>
                    <a:pt x="991" y="6139"/>
                  </a:cubicBezTo>
                  <a:cubicBezTo>
                    <a:pt x="1200" y="6139"/>
                    <a:pt x="1401" y="6106"/>
                    <a:pt x="1596" y="6039"/>
                  </a:cubicBezTo>
                  <a:cubicBezTo>
                    <a:pt x="1886" y="6173"/>
                    <a:pt x="2179" y="6240"/>
                    <a:pt x="2475" y="6240"/>
                  </a:cubicBezTo>
                  <a:cubicBezTo>
                    <a:pt x="2677" y="6240"/>
                    <a:pt x="2879" y="6209"/>
                    <a:pt x="3084" y="6147"/>
                  </a:cubicBezTo>
                  <a:cubicBezTo>
                    <a:pt x="3292" y="6305"/>
                    <a:pt x="3525" y="6385"/>
                    <a:pt x="3784" y="6385"/>
                  </a:cubicBezTo>
                  <a:cubicBezTo>
                    <a:pt x="3986" y="6385"/>
                    <a:pt x="4203" y="6336"/>
                    <a:pt x="4436" y="6238"/>
                  </a:cubicBezTo>
                  <a:cubicBezTo>
                    <a:pt x="4418" y="5769"/>
                    <a:pt x="4418" y="5309"/>
                    <a:pt x="4418" y="4858"/>
                  </a:cubicBezTo>
                  <a:cubicBezTo>
                    <a:pt x="4427" y="3975"/>
                    <a:pt x="4481" y="3101"/>
                    <a:pt x="4580" y="2244"/>
                  </a:cubicBezTo>
                  <a:cubicBezTo>
                    <a:pt x="4652" y="1640"/>
                    <a:pt x="4733" y="1037"/>
                    <a:pt x="4841" y="433"/>
                  </a:cubicBezTo>
                  <a:cubicBezTo>
                    <a:pt x="4604" y="322"/>
                    <a:pt x="4342" y="266"/>
                    <a:pt x="4057" y="266"/>
                  </a:cubicBezTo>
                  <a:cubicBezTo>
                    <a:pt x="3877" y="266"/>
                    <a:pt x="3688" y="288"/>
                    <a:pt x="3489" y="333"/>
                  </a:cubicBezTo>
                  <a:cubicBezTo>
                    <a:pt x="3200" y="184"/>
                    <a:pt x="2913" y="108"/>
                    <a:pt x="2630" y="108"/>
                  </a:cubicBezTo>
                  <a:cubicBezTo>
                    <a:pt x="2419" y="108"/>
                    <a:pt x="2210" y="150"/>
                    <a:pt x="2002" y="234"/>
                  </a:cubicBezTo>
                  <a:cubicBezTo>
                    <a:pt x="1773" y="78"/>
                    <a:pt x="1502" y="0"/>
                    <a:pt x="1193" y="0"/>
                  </a:cubicBezTo>
                  <a:close/>
                </a:path>
              </a:pathLst>
            </a:custGeom>
            <a:solidFill>
              <a:srgbClr val="FCAD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389;p42">
              <a:extLst>
                <a:ext uri="{FF2B5EF4-FFF2-40B4-BE49-F238E27FC236}">
                  <a16:creationId xmlns:a16="http://schemas.microsoft.com/office/drawing/2014/main" id="{142ADC96-161A-4033-970A-33176545D4DC}"/>
                </a:ext>
              </a:extLst>
            </p:cNvPr>
            <p:cNvSpPr/>
            <p:nvPr/>
          </p:nvSpPr>
          <p:spPr>
            <a:xfrm>
              <a:off x="2275025" y="3904375"/>
              <a:ext cx="91525" cy="94625"/>
            </a:xfrm>
            <a:custGeom>
              <a:avLst/>
              <a:gdLst/>
              <a:ahLst/>
              <a:cxnLst/>
              <a:rect l="l" t="t" r="r" b="b"/>
              <a:pathLst>
                <a:path w="3661" h="3785" extrusionOk="0">
                  <a:moveTo>
                    <a:pt x="3350" y="817"/>
                  </a:moveTo>
                  <a:cubicBezTo>
                    <a:pt x="3156" y="817"/>
                    <a:pt x="3037" y="1160"/>
                    <a:pt x="2993" y="1846"/>
                  </a:cubicBezTo>
                  <a:cubicBezTo>
                    <a:pt x="2993" y="1855"/>
                    <a:pt x="2975" y="2027"/>
                    <a:pt x="2957" y="2351"/>
                  </a:cubicBezTo>
                  <a:cubicBezTo>
                    <a:pt x="2975" y="2676"/>
                    <a:pt x="3065" y="2847"/>
                    <a:pt x="3237" y="2856"/>
                  </a:cubicBezTo>
                  <a:cubicBezTo>
                    <a:pt x="3244" y="2856"/>
                    <a:pt x="3251" y="2857"/>
                    <a:pt x="3258" y="2857"/>
                  </a:cubicBezTo>
                  <a:cubicBezTo>
                    <a:pt x="3514" y="2857"/>
                    <a:pt x="3633" y="2532"/>
                    <a:pt x="3615" y="1891"/>
                  </a:cubicBezTo>
                  <a:cubicBezTo>
                    <a:pt x="3660" y="1188"/>
                    <a:pt x="3579" y="837"/>
                    <a:pt x="3372" y="819"/>
                  </a:cubicBezTo>
                  <a:cubicBezTo>
                    <a:pt x="3364" y="818"/>
                    <a:pt x="3357" y="817"/>
                    <a:pt x="3350" y="817"/>
                  </a:cubicBezTo>
                  <a:close/>
                  <a:moveTo>
                    <a:pt x="1943" y="470"/>
                  </a:moveTo>
                  <a:cubicBezTo>
                    <a:pt x="1829" y="470"/>
                    <a:pt x="1743" y="675"/>
                    <a:pt x="1686" y="1089"/>
                  </a:cubicBezTo>
                  <a:cubicBezTo>
                    <a:pt x="1641" y="1360"/>
                    <a:pt x="1614" y="1675"/>
                    <a:pt x="1596" y="2018"/>
                  </a:cubicBezTo>
                  <a:cubicBezTo>
                    <a:pt x="1596" y="2036"/>
                    <a:pt x="1578" y="2288"/>
                    <a:pt x="1542" y="2793"/>
                  </a:cubicBezTo>
                  <a:cubicBezTo>
                    <a:pt x="1533" y="3298"/>
                    <a:pt x="1623" y="3559"/>
                    <a:pt x="1804" y="3568"/>
                  </a:cubicBezTo>
                  <a:cubicBezTo>
                    <a:pt x="1811" y="3569"/>
                    <a:pt x="1818" y="3569"/>
                    <a:pt x="1825" y="3569"/>
                  </a:cubicBezTo>
                  <a:cubicBezTo>
                    <a:pt x="2090" y="3569"/>
                    <a:pt x="2227" y="3064"/>
                    <a:pt x="2236" y="2063"/>
                  </a:cubicBezTo>
                  <a:cubicBezTo>
                    <a:pt x="2311" y="1019"/>
                    <a:pt x="2256" y="500"/>
                    <a:pt x="2086" y="500"/>
                  </a:cubicBezTo>
                  <a:cubicBezTo>
                    <a:pt x="2071" y="500"/>
                    <a:pt x="2055" y="504"/>
                    <a:pt x="2038" y="512"/>
                  </a:cubicBezTo>
                  <a:cubicBezTo>
                    <a:pt x="2004" y="484"/>
                    <a:pt x="1972" y="470"/>
                    <a:pt x="1943" y="470"/>
                  </a:cubicBezTo>
                  <a:close/>
                  <a:moveTo>
                    <a:pt x="465" y="0"/>
                  </a:moveTo>
                  <a:cubicBezTo>
                    <a:pt x="291" y="0"/>
                    <a:pt x="155" y="619"/>
                    <a:pt x="73" y="1855"/>
                  </a:cubicBezTo>
                  <a:cubicBezTo>
                    <a:pt x="73" y="1873"/>
                    <a:pt x="55" y="2189"/>
                    <a:pt x="10" y="2802"/>
                  </a:cubicBezTo>
                  <a:cubicBezTo>
                    <a:pt x="1" y="3424"/>
                    <a:pt x="82" y="3748"/>
                    <a:pt x="253" y="3757"/>
                  </a:cubicBezTo>
                  <a:cubicBezTo>
                    <a:pt x="257" y="3758"/>
                    <a:pt x="261" y="3758"/>
                    <a:pt x="264" y="3758"/>
                  </a:cubicBezTo>
                  <a:cubicBezTo>
                    <a:pt x="528" y="3758"/>
                    <a:pt x="668" y="3136"/>
                    <a:pt x="695" y="1900"/>
                  </a:cubicBezTo>
                  <a:cubicBezTo>
                    <a:pt x="784" y="639"/>
                    <a:pt x="724" y="16"/>
                    <a:pt x="523" y="16"/>
                  </a:cubicBezTo>
                  <a:cubicBezTo>
                    <a:pt x="520" y="16"/>
                    <a:pt x="517" y="16"/>
                    <a:pt x="515" y="17"/>
                  </a:cubicBezTo>
                  <a:cubicBezTo>
                    <a:pt x="498" y="6"/>
                    <a:pt x="481" y="0"/>
                    <a:pt x="465" y="0"/>
                  </a:cubicBezTo>
                  <a:close/>
                  <a:moveTo>
                    <a:pt x="3113" y="3139"/>
                  </a:moveTo>
                  <a:cubicBezTo>
                    <a:pt x="2937" y="3139"/>
                    <a:pt x="2838" y="3224"/>
                    <a:pt x="2822" y="3406"/>
                  </a:cubicBezTo>
                  <a:cubicBezTo>
                    <a:pt x="2822" y="3460"/>
                    <a:pt x="2840" y="3523"/>
                    <a:pt x="2885" y="3604"/>
                  </a:cubicBezTo>
                  <a:cubicBezTo>
                    <a:pt x="2948" y="3712"/>
                    <a:pt x="3038" y="3775"/>
                    <a:pt x="3165" y="3784"/>
                  </a:cubicBezTo>
                  <a:cubicBezTo>
                    <a:pt x="3174" y="3785"/>
                    <a:pt x="3183" y="3785"/>
                    <a:pt x="3192" y="3785"/>
                  </a:cubicBezTo>
                  <a:cubicBezTo>
                    <a:pt x="3382" y="3785"/>
                    <a:pt x="3490" y="3694"/>
                    <a:pt x="3498" y="3496"/>
                  </a:cubicBezTo>
                  <a:cubicBezTo>
                    <a:pt x="3516" y="3289"/>
                    <a:pt x="3408" y="3171"/>
                    <a:pt x="3192" y="3144"/>
                  </a:cubicBezTo>
                  <a:cubicBezTo>
                    <a:pt x="3164" y="3141"/>
                    <a:pt x="3137" y="3139"/>
                    <a:pt x="3113" y="3139"/>
                  </a:cubicBezTo>
                  <a:close/>
                </a:path>
              </a:pathLst>
            </a:custGeom>
            <a:solidFill>
              <a:srgbClr val="FFD7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390;p42">
              <a:extLst>
                <a:ext uri="{FF2B5EF4-FFF2-40B4-BE49-F238E27FC236}">
                  <a16:creationId xmlns:a16="http://schemas.microsoft.com/office/drawing/2014/main" id="{14D0A5FA-FECF-4A4F-82F1-85B952B3978D}"/>
                </a:ext>
              </a:extLst>
            </p:cNvPr>
            <p:cNvSpPr/>
            <p:nvPr/>
          </p:nvSpPr>
          <p:spPr>
            <a:xfrm>
              <a:off x="4200850" y="4019700"/>
              <a:ext cx="243175" cy="145150"/>
            </a:xfrm>
            <a:custGeom>
              <a:avLst/>
              <a:gdLst/>
              <a:ahLst/>
              <a:cxnLst/>
              <a:rect l="l" t="t" r="r" b="b"/>
              <a:pathLst>
                <a:path w="9727" h="5806" extrusionOk="0">
                  <a:moveTo>
                    <a:pt x="2290" y="1"/>
                  </a:moveTo>
                  <a:cubicBezTo>
                    <a:pt x="1821" y="289"/>
                    <a:pt x="1299" y="632"/>
                    <a:pt x="731" y="1019"/>
                  </a:cubicBezTo>
                  <a:cubicBezTo>
                    <a:pt x="334" y="1290"/>
                    <a:pt x="91" y="1506"/>
                    <a:pt x="1" y="1668"/>
                  </a:cubicBezTo>
                  <a:cubicBezTo>
                    <a:pt x="73" y="1767"/>
                    <a:pt x="325" y="1885"/>
                    <a:pt x="758" y="2029"/>
                  </a:cubicBezTo>
                  <a:cubicBezTo>
                    <a:pt x="1181" y="2164"/>
                    <a:pt x="1803" y="2371"/>
                    <a:pt x="2597" y="2669"/>
                  </a:cubicBezTo>
                  <a:cubicBezTo>
                    <a:pt x="3390" y="2939"/>
                    <a:pt x="4075" y="3128"/>
                    <a:pt x="4634" y="3237"/>
                  </a:cubicBezTo>
                  <a:cubicBezTo>
                    <a:pt x="3516" y="3489"/>
                    <a:pt x="2579" y="3696"/>
                    <a:pt x="1812" y="3832"/>
                  </a:cubicBezTo>
                  <a:cubicBezTo>
                    <a:pt x="1037" y="3967"/>
                    <a:pt x="559" y="4129"/>
                    <a:pt x="379" y="4318"/>
                  </a:cubicBezTo>
                  <a:cubicBezTo>
                    <a:pt x="343" y="4354"/>
                    <a:pt x="541" y="4598"/>
                    <a:pt x="992" y="5039"/>
                  </a:cubicBezTo>
                  <a:cubicBezTo>
                    <a:pt x="1443" y="5499"/>
                    <a:pt x="1740" y="5752"/>
                    <a:pt x="1894" y="5806"/>
                  </a:cubicBezTo>
                  <a:lnTo>
                    <a:pt x="9591" y="4399"/>
                  </a:lnTo>
                  <a:cubicBezTo>
                    <a:pt x="9195" y="3777"/>
                    <a:pt x="9240" y="3011"/>
                    <a:pt x="9727" y="2110"/>
                  </a:cubicBezTo>
                  <a:lnTo>
                    <a:pt x="2290" y="1"/>
                  </a:lnTo>
                  <a:close/>
                </a:path>
              </a:pathLst>
            </a:custGeom>
            <a:solidFill>
              <a:srgbClr val="DEA0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391;p42">
              <a:extLst>
                <a:ext uri="{FF2B5EF4-FFF2-40B4-BE49-F238E27FC236}">
                  <a16:creationId xmlns:a16="http://schemas.microsoft.com/office/drawing/2014/main" id="{2B965C08-BED1-4BE9-B462-2928A05B4523}"/>
                </a:ext>
              </a:extLst>
            </p:cNvPr>
            <p:cNvSpPr/>
            <p:nvPr/>
          </p:nvSpPr>
          <p:spPr>
            <a:xfrm>
              <a:off x="4430700" y="4072425"/>
              <a:ext cx="121050" cy="57275"/>
            </a:xfrm>
            <a:custGeom>
              <a:avLst/>
              <a:gdLst/>
              <a:ahLst/>
              <a:cxnLst/>
              <a:rect l="l" t="t" r="r" b="b"/>
              <a:pathLst>
                <a:path w="4842" h="2291" extrusionOk="0">
                  <a:moveTo>
                    <a:pt x="533" y="1"/>
                  </a:moveTo>
                  <a:cubicBezTo>
                    <a:pt x="46" y="902"/>
                    <a:pt x="1" y="1668"/>
                    <a:pt x="397" y="2290"/>
                  </a:cubicBezTo>
                  <a:lnTo>
                    <a:pt x="4841" y="1164"/>
                  </a:lnTo>
                  <a:lnTo>
                    <a:pt x="5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392;p42">
              <a:extLst>
                <a:ext uri="{FF2B5EF4-FFF2-40B4-BE49-F238E27FC236}">
                  <a16:creationId xmlns:a16="http://schemas.microsoft.com/office/drawing/2014/main" id="{CEF3A447-B4EF-4809-A0B1-A82A556F6613}"/>
                </a:ext>
              </a:extLst>
            </p:cNvPr>
            <p:cNvSpPr/>
            <p:nvPr/>
          </p:nvSpPr>
          <p:spPr>
            <a:xfrm>
              <a:off x="2373050" y="3934975"/>
              <a:ext cx="1943650" cy="192700"/>
            </a:xfrm>
            <a:custGeom>
              <a:avLst/>
              <a:gdLst/>
              <a:ahLst/>
              <a:cxnLst/>
              <a:rect l="l" t="t" r="r" b="b"/>
              <a:pathLst>
                <a:path w="77746" h="7708" extrusionOk="0">
                  <a:moveTo>
                    <a:pt x="1228" y="844"/>
                  </a:moveTo>
                  <a:cubicBezTo>
                    <a:pt x="1302" y="844"/>
                    <a:pt x="1386" y="857"/>
                    <a:pt x="1479" y="884"/>
                  </a:cubicBezTo>
                  <a:lnTo>
                    <a:pt x="17298" y="2020"/>
                  </a:lnTo>
                  <a:cubicBezTo>
                    <a:pt x="17605" y="2065"/>
                    <a:pt x="17749" y="2227"/>
                    <a:pt x="17731" y="2497"/>
                  </a:cubicBezTo>
                  <a:cubicBezTo>
                    <a:pt x="17722" y="2605"/>
                    <a:pt x="17686" y="2705"/>
                    <a:pt x="17632" y="2804"/>
                  </a:cubicBezTo>
                  <a:cubicBezTo>
                    <a:pt x="17551" y="2907"/>
                    <a:pt x="17447" y="2956"/>
                    <a:pt x="17318" y="2956"/>
                  </a:cubicBezTo>
                  <a:cubicBezTo>
                    <a:pt x="17289" y="2956"/>
                    <a:pt x="17258" y="2953"/>
                    <a:pt x="17226" y="2948"/>
                  </a:cubicBezTo>
                  <a:lnTo>
                    <a:pt x="1245" y="1839"/>
                  </a:lnTo>
                  <a:cubicBezTo>
                    <a:pt x="938" y="1785"/>
                    <a:pt x="794" y="1605"/>
                    <a:pt x="812" y="1307"/>
                  </a:cubicBezTo>
                  <a:cubicBezTo>
                    <a:pt x="833" y="1000"/>
                    <a:pt x="973" y="844"/>
                    <a:pt x="1228" y="844"/>
                  </a:cubicBezTo>
                  <a:close/>
                  <a:moveTo>
                    <a:pt x="18849" y="2164"/>
                  </a:moveTo>
                  <a:cubicBezTo>
                    <a:pt x="18912" y="2164"/>
                    <a:pt x="18981" y="2170"/>
                    <a:pt x="19056" y="2182"/>
                  </a:cubicBezTo>
                  <a:cubicBezTo>
                    <a:pt x="19489" y="2254"/>
                    <a:pt x="19696" y="2443"/>
                    <a:pt x="19669" y="2768"/>
                  </a:cubicBezTo>
                  <a:cubicBezTo>
                    <a:pt x="19653" y="3057"/>
                    <a:pt x="19469" y="3195"/>
                    <a:pt x="19119" y="3195"/>
                  </a:cubicBezTo>
                  <a:cubicBezTo>
                    <a:pt x="19088" y="3195"/>
                    <a:pt x="19055" y="3194"/>
                    <a:pt x="19020" y="3191"/>
                  </a:cubicBezTo>
                  <a:cubicBezTo>
                    <a:pt x="18741" y="3173"/>
                    <a:pt x="18533" y="3083"/>
                    <a:pt x="18416" y="2912"/>
                  </a:cubicBezTo>
                  <a:cubicBezTo>
                    <a:pt x="18362" y="2822"/>
                    <a:pt x="18335" y="2723"/>
                    <a:pt x="18344" y="2623"/>
                  </a:cubicBezTo>
                  <a:cubicBezTo>
                    <a:pt x="18359" y="2315"/>
                    <a:pt x="18531" y="2164"/>
                    <a:pt x="18849" y="2164"/>
                  </a:cubicBezTo>
                  <a:close/>
                  <a:moveTo>
                    <a:pt x="163" y="0"/>
                  </a:moveTo>
                  <a:cubicBezTo>
                    <a:pt x="64" y="857"/>
                    <a:pt x="10" y="1731"/>
                    <a:pt x="1" y="2614"/>
                  </a:cubicBezTo>
                  <a:lnTo>
                    <a:pt x="73491" y="7707"/>
                  </a:lnTo>
                  <a:cubicBezTo>
                    <a:pt x="73671" y="7509"/>
                    <a:pt x="74149" y="7356"/>
                    <a:pt x="74924" y="7221"/>
                  </a:cubicBezTo>
                  <a:cubicBezTo>
                    <a:pt x="75691" y="7085"/>
                    <a:pt x="76628" y="6878"/>
                    <a:pt x="77746" y="6626"/>
                  </a:cubicBezTo>
                  <a:cubicBezTo>
                    <a:pt x="77187" y="6517"/>
                    <a:pt x="76502" y="6328"/>
                    <a:pt x="75709" y="6058"/>
                  </a:cubicBezTo>
                  <a:cubicBezTo>
                    <a:pt x="74915" y="5760"/>
                    <a:pt x="74293" y="5553"/>
                    <a:pt x="73870" y="5418"/>
                  </a:cubicBezTo>
                  <a:cubicBezTo>
                    <a:pt x="73437" y="5274"/>
                    <a:pt x="73185" y="5156"/>
                    <a:pt x="73113" y="5057"/>
                  </a:cubicBezTo>
                  <a:lnTo>
                    <a:pt x="163" y="0"/>
                  </a:lnTo>
                  <a:close/>
                </a:path>
              </a:pathLst>
            </a:custGeom>
            <a:solidFill>
              <a:srgbClr val="EC81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393;p42">
              <a:extLst>
                <a:ext uri="{FF2B5EF4-FFF2-40B4-BE49-F238E27FC236}">
                  <a16:creationId xmlns:a16="http://schemas.microsoft.com/office/drawing/2014/main" id="{D150F3C3-F793-407D-8DB0-60A69AA4792B}"/>
                </a:ext>
              </a:extLst>
            </p:cNvPr>
            <p:cNvSpPr/>
            <p:nvPr/>
          </p:nvSpPr>
          <p:spPr>
            <a:xfrm>
              <a:off x="2392900" y="3956075"/>
              <a:ext cx="472575" cy="58775"/>
            </a:xfrm>
            <a:custGeom>
              <a:avLst/>
              <a:gdLst/>
              <a:ahLst/>
              <a:cxnLst/>
              <a:rect l="l" t="t" r="r" b="b"/>
              <a:pathLst>
                <a:path w="18903" h="2351" extrusionOk="0">
                  <a:moveTo>
                    <a:pt x="434" y="0"/>
                  </a:moveTo>
                  <a:cubicBezTo>
                    <a:pt x="179" y="0"/>
                    <a:pt x="39" y="156"/>
                    <a:pt x="18" y="463"/>
                  </a:cubicBezTo>
                  <a:cubicBezTo>
                    <a:pt x="0" y="761"/>
                    <a:pt x="144" y="941"/>
                    <a:pt x="451" y="995"/>
                  </a:cubicBezTo>
                  <a:lnTo>
                    <a:pt x="16432" y="2104"/>
                  </a:lnTo>
                  <a:cubicBezTo>
                    <a:pt x="16464" y="2109"/>
                    <a:pt x="16495" y="2112"/>
                    <a:pt x="16524" y="2112"/>
                  </a:cubicBezTo>
                  <a:cubicBezTo>
                    <a:pt x="16653" y="2112"/>
                    <a:pt x="16757" y="2063"/>
                    <a:pt x="16838" y="1960"/>
                  </a:cubicBezTo>
                  <a:cubicBezTo>
                    <a:pt x="16892" y="1861"/>
                    <a:pt x="16928" y="1761"/>
                    <a:pt x="16937" y="1653"/>
                  </a:cubicBezTo>
                  <a:cubicBezTo>
                    <a:pt x="16955" y="1383"/>
                    <a:pt x="16811" y="1221"/>
                    <a:pt x="16495" y="1176"/>
                  </a:cubicBezTo>
                  <a:lnTo>
                    <a:pt x="685" y="40"/>
                  </a:lnTo>
                  <a:cubicBezTo>
                    <a:pt x="592" y="13"/>
                    <a:pt x="508" y="0"/>
                    <a:pt x="434" y="0"/>
                  </a:cubicBezTo>
                  <a:close/>
                  <a:moveTo>
                    <a:pt x="18055" y="1320"/>
                  </a:moveTo>
                  <a:cubicBezTo>
                    <a:pt x="17737" y="1320"/>
                    <a:pt x="17565" y="1471"/>
                    <a:pt x="17550" y="1779"/>
                  </a:cubicBezTo>
                  <a:cubicBezTo>
                    <a:pt x="17541" y="1879"/>
                    <a:pt x="17568" y="1978"/>
                    <a:pt x="17622" y="2068"/>
                  </a:cubicBezTo>
                  <a:cubicBezTo>
                    <a:pt x="17739" y="2239"/>
                    <a:pt x="17947" y="2329"/>
                    <a:pt x="18226" y="2347"/>
                  </a:cubicBezTo>
                  <a:cubicBezTo>
                    <a:pt x="18261" y="2350"/>
                    <a:pt x="18294" y="2351"/>
                    <a:pt x="18325" y="2351"/>
                  </a:cubicBezTo>
                  <a:cubicBezTo>
                    <a:pt x="18675" y="2351"/>
                    <a:pt x="18859" y="2213"/>
                    <a:pt x="18875" y="1924"/>
                  </a:cubicBezTo>
                  <a:cubicBezTo>
                    <a:pt x="18902" y="1599"/>
                    <a:pt x="18695" y="1410"/>
                    <a:pt x="18262" y="1338"/>
                  </a:cubicBezTo>
                  <a:cubicBezTo>
                    <a:pt x="18187" y="1326"/>
                    <a:pt x="18118" y="1320"/>
                    <a:pt x="18055" y="1320"/>
                  </a:cubicBez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394;p42">
              <a:extLst>
                <a:ext uri="{FF2B5EF4-FFF2-40B4-BE49-F238E27FC236}">
                  <a16:creationId xmlns:a16="http://schemas.microsoft.com/office/drawing/2014/main" id="{4E7AFAD1-BE35-4FD4-9815-676A09A05449}"/>
                </a:ext>
              </a:extLst>
            </p:cNvPr>
            <p:cNvSpPr/>
            <p:nvPr/>
          </p:nvSpPr>
          <p:spPr>
            <a:xfrm>
              <a:off x="2373050" y="3889675"/>
              <a:ext cx="1885075" cy="275175"/>
            </a:xfrm>
            <a:custGeom>
              <a:avLst/>
              <a:gdLst/>
              <a:ahLst/>
              <a:cxnLst/>
              <a:rect l="l" t="t" r="r" b="b"/>
              <a:pathLst>
                <a:path w="75403" h="11007" extrusionOk="0">
                  <a:moveTo>
                    <a:pt x="424" y="1"/>
                  </a:moveTo>
                  <a:cubicBezTo>
                    <a:pt x="316" y="605"/>
                    <a:pt x="235" y="1208"/>
                    <a:pt x="163" y="1812"/>
                  </a:cubicBezTo>
                  <a:lnTo>
                    <a:pt x="73113" y="6869"/>
                  </a:lnTo>
                  <a:cubicBezTo>
                    <a:pt x="73203" y="6707"/>
                    <a:pt x="73446" y="6491"/>
                    <a:pt x="73843" y="6220"/>
                  </a:cubicBezTo>
                  <a:cubicBezTo>
                    <a:pt x="74411" y="5833"/>
                    <a:pt x="74933" y="5490"/>
                    <a:pt x="75402" y="5202"/>
                  </a:cubicBezTo>
                  <a:lnTo>
                    <a:pt x="424" y="1"/>
                  </a:lnTo>
                  <a:close/>
                  <a:moveTo>
                    <a:pt x="1" y="4426"/>
                  </a:moveTo>
                  <a:cubicBezTo>
                    <a:pt x="1" y="4877"/>
                    <a:pt x="1" y="5337"/>
                    <a:pt x="19" y="5806"/>
                  </a:cubicBezTo>
                  <a:lnTo>
                    <a:pt x="75006" y="11007"/>
                  </a:lnTo>
                  <a:cubicBezTo>
                    <a:pt x="74852" y="10953"/>
                    <a:pt x="74555" y="10700"/>
                    <a:pt x="74104" y="10240"/>
                  </a:cubicBezTo>
                  <a:cubicBezTo>
                    <a:pt x="73653" y="9799"/>
                    <a:pt x="73455" y="9555"/>
                    <a:pt x="73491" y="9519"/>
                  </a:cubicBezTo>
                  <a:lnTo>
                    <a:pt x="1" y="4426"/>
                  </a:lnTo>
                  <a:close/>
                </a:path>
              </a:pathLst>
            </a:custGeom>
            <a:solidFill>
              <a:srgbClr val="C45A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395;p42">
              <a:extLst>
                <a:ext uri="{FF2B5EF4-FFF2-40B4-BE49-F238E27FC236}">
                  <a16:creationId xmlns:a16="http://schemas.microsoft.com/office/drawing/2014/main" id="{6D2DC1A5-ED46-493B-9CAC-ED309989B166}"/>
                </a:ext>
              </a:extLst>
            </p:cNvPr>
            <p:cNvSpPr/>
            <p:nvPr/>
          </p:nvSpPr>
          <p:spPr>
            <a:xfrm>
              <a:off x="2142525" y="3876725"/>
              <a:ext cx="2414850" cy="291950"/>
            </a:xfrm>
            <a:custGeom>
              <a:avLst/>
              <a:gdLst/>
              <a:ahLst/>
              <a:cxnLst/>
              <a:rect l="l" t="t" r="r" b="b"/>
              <a:pathLst>
                <a:path w="96594" h="11678" extrusionOk="0">
                  <a:moveTo>
                    <a:pt x="3079" y="479"/>
                  </a:moveTo>
                  <a:cubicBezTo>
                    <a:pt x="3263" y="479"/>
                    <a:pt x="3448" y="485"/>
                    <a:pt x="3633" y="492"/>
                  </a:cubicBezTo>
                  <a:cubicBezTo>
                    <a:pt x="4094" y="507"/>
                    <a:pt x="4554" y="537"/>
                    <a:pt x="5014" y="606"/>
                  </a:cubicBezTo>
                  <a:lnTo>
                    <a:pt x="5014" y="606"/>
                  </a:lnTo>
                  <a:cubicBezTo>
                    <a:pt x="4945" y="1432"/>
                    <a:pt x="4863" y="2251"/>
                    <a:pt x="4805" y="3079"/>
                  </a:cubicBezTo>
                  <a:cubicBezTo>
                    <a:pt x="4738" y="3903"/>
                    <a:pt x="4703" y="4719"/>
                    <a:pt x="4669" y="5549"/>
                  </a:cubicBezTo>
                  <a:lnTo>
                    <a:pt x="4669" y="5549"/>
                  </a:lnTo>
                  <a:lnTo>
                    <a:pt x="4075" y="5521"/>
                  </a:lnTo>
                  <a:cubicBezTo>
                    <a:pt x="3813" y="5512"/>
                    <a:pt x="3552" y="5503"/>
                    <a:pt x="3291" y="5467"/>
                  </a:cubicBezTo>
                  <a:cubicBezTo>
                    <a:pt x="3029" y="5440"/>
                    <a:pt x="2777" y="5413"/>
                    <a:pt x="2515" y="5368"/>
                  </a:cubicBezTo>
                  <a:cubicBezTo>
                    <a:pt x="2452" y="5359"/>
                    <a:pt x="2380" y="5350"/>
                    <a:pt x="2326" y="5341"/>
                  </a:cubicBezTo>
                  <a:cubicBezTo>
                    <a:pt x="2263" y="5323"/>
                    <a:pt x="2200" y="5314"/>
                    <a:pt x="2146" y="5296"/>
                  </a:cubicBezTo>
                  <a:cubicBezTo>
                    <a:pt x="2020" y="5260"/>
                    <a:pt x="1903" y="5215"/>
                    <a:pt x="1794" y="5161"/>
                  </a:cubicBezTo>
                  <a:cubicBezTo>
                    <a:pt x="1335" y="4962"/>
                    <a:pt x="965" y="4620"/>
                    <a:pt x="794" y="4196"/>
                  </a:cubicBezTo>
                  <a:cubicBezTo>
                    <a:pt x="604" y="3764"/>
                    <a:pt x="577" y="3277"/>
                    <a:pt x="623" y="2781"/>
                  </a:cubicBezTo>
                  <a:cubicBezTo>
                    <a:pt x="650" y="2276"/>
                    <a:pt x="749" y="1799"/>
                    <a:pt x="992" y="1402"/>
                  </a:cubicBezTo>
                  <a:cubicBezTo>
                    <a:pt x="1226" y="1005"/>
                    <a:pt x="1632" y="726"/>
                    <a:pt x="2110" y="591"/>
                  </a:cubicBezTo>
                  <a:cubicBezTo>
                    <a:pt x="2227" y="555"/>
                    <a:pt x="2353" y="537"/>
                    <a:pt x="2479" y="510"/>
                  </a:cubicBezTo>
                  <a:cubicBezTo>
                    <a:pt x="2606" y="492"/>
                    <a:pt x="2714" y="483"/>
                    <a:pt x="2849" y="483"/>
                  </a:cubicBezTo>
                  <a:cubicBezTo>
                    <a:pt x="2926" y="480"/>
                    <a:pt x="3002" y="479"/>
                    <a:pt x="3079" y="479"/>
                  </a:cubicBezTo>
                  <a:close/>
                  <a:moveTo>
                    <a:pt x="6040" y="167"/>
                  </a:moveTo>
                  <a:cubicBezTo>
                    <a:pt x="6292" y="167"/>
                    <a:pt x="6554" y="266"/>
                    <a:pt x="6689" y="483"/>
                  </a:cubicBezTo>
                  <a:lnTo>
                    <a:pt x="6797" y="510"/>
                  </a:lnTo>
                  <a:cubicBezTo>
                    <a:pt x="6808" y="513"/>
                    <a:pt x="6819" y="516"/>
                    <a:pt x="6831" y="516"/>
                  </a:cubicBezTo>
                  <a:cubicBezTo>
                    <a:pt x="6847" y="516"/>
                    <a:pt x="6862" y="511"/>
                    <a:pt x="6878" y="501"/>
                  </a:cubicBezTo>
                  <a:cubicBezTo>
                    <a:pt x="7042" y="368"/>
                    <a:pt x="7246" y="317"/>
                    <a:pt x="7449" y="317"/>
                  </a:cubicBezTo>
                  <a:cubicBezTo>
                    <a:pt x="7481" y="317"/>
                    <a:pt x="7513" y="318"/>
                    <a:pt x="7545" y="320"/>
                  </a:cubicBezTo>
                  <a:cubicBezTo>
                    <a:pt x="7789" y="347"/>
                    <a:pt x="8014" y="438"/>
                    <a:pt x="8203" y="591"/>
                  </a:cubicBezTo>
                  <a:lnTo>
                    <a:pt x="8293" y="618"/>
                  </a:lnTo>
                  <a:cubicBezTo>
                    <a:pt x="8302" y="618"/>
                    <a:pt x="8320" y="618"/>
                    <a:pt x="8338" y="609"/>
                  </a:cubicBezTo>
                  <a:cubicBezTo>
                    <a:pt x="8520" y="518"/>
                    <a:pt x="8717" y="472"/>
                    <a:pt x="8915" y="472"/>
                  </a:cubicBezTo>
                  <a:cubicBezTo>
                    <a:pt x="8933" y="472"/>
                    <a:pt x="8951" y="473"/>
                    <a:pt x="8969" y="474"/>
                  </a:cubicBezTo>
                  <a:cubicBezTo>
                    <a:pt x="9186" y="483"/>
                    <a:pt x="9402" y="546"/>
                    <a:pt x="9564" y="690"/>
                  </a:cubicBezTo>
                  <a:lnTo>
                    <a:pt x="9582" y="699"/>
                  </a:lnTo>
                  <a:cubicBezTo>
                    <a:pt x="9600" y="708"/>
                    <a:pt x="9618" y="708"/>
                    <a:pt x="9636" y="708"/>
                  </a:cubicBezTo>
                  <a:cubicBezTo>
                    <a:pt x="12764" y="789"/>
                    <a:pt x="15883" y="1068"/>
                    <a:pt x="19011" y="1276"/>
                  </a:cubicBezTo>
                  <a:lnTo>
                    <a:pt x="28385" y="1934"/>
                  </a:lnTo>
                  <a:lnTo>
                    <a:pt x="47125" y="3241"/>
                  </a:lnTo>
                  <a:lnTo>
                    <a:pt x="84614" y="5873"/>
                  </a:lnTo>
                  <a:lnTo>
                    <a:pt x="84587" y="5873"/>
                  </a:lnTo>
                  <a:lnTo>
                    <a:pt x="87517" y="6702"/>
                  </a:lnTo>
                  <a:cubicBezTo>
                    <a:pt x="88003" y="6846"/>
                    <a:pt x="88490" y="6982"/>
                    <a:pt x="88986" y="7117"/>
                  </a:cubicBezTo>
                  <a:cubicBezTo>
                    <a:pt x="89473" y="7252"/>
                    <a:pt x="89959" y="7387"/>
                    <a:pt x="90455" y="7522"/>
                  </a:cubicBezTo>
                  <a:lnTo>
                    <a:pt x="91924" y="7919"/>
                  </a:lnTo>
                  <a:lnTo>
                    <a:pt x="93403" y="8307"/>
                  </a:lnTo>
                  <a:cubicBezTo>
                    <a:pt x="94178" y="8513"/>
                    <a:pt x="94948" y="8725"/>
                    <a:pt x="95712" y="8973"/>
                  </a:cubicBezTo>
                  <a:lnTo>
                    <a:pt x="95712" y="8973"/>
                  </a:lnTo>
                  <a:cubicBezTo>
                    <a:pt x="94921" y="9193"/>
                    <a:pt x="94126" y="9408"/>
                    <a:pt x="93331" y="9623"/>
                  </a:cubicBezTo>
                  <a:cubicBezTo>
                    <a:pt x="92835" y="9758"/>
                    <a:pt x="92330" y="9893"/>
                    <a:pt x="91834" y="10010"/>
                  </a:cubicBezTo>
                  <a:cubicBezTo>
                    <a:pt x="91321" y="10109"/>
                    <a:pt x="90816" y="10209"/>
                    <a:pt x="90311" y="10299"/>
                  </a:cubicBezTo>
                  <a:cubicBezTo>
                    <a:pt x="89292" y="10488"/>
                    <a:pt x="88265" y="10641"/>
                    <a:pt x="87246" y="10822"/>
                  </a:cubicBezTo>
                  <a:cubicBezTo>
                    <a:pt x="86231" y="10992"/>
                    <a:pt x="85224" y="11181"/>
                    <a:pt x="84209" y="11370"/>
                  </a:cubicBezTo>
                  <a:lnTo>
                    <a:pt x="84209" y="11370"/>
                  </a:lnTo>
                  <a:lnTo>
                    <a:pt x="46747" y="8811"/>
                  </a:lnTo>
                  <a:lnTo>
                    <a:pt x="27998" y="7522"/>
                  </a:lnTo>
                  <a:cubicBezTo>
                    <a:pt x="21751" y="7090"/>
                    <a:pt x="15495" y="6684"/>
                    <a:pt x="9258" y="6134"/>
                  </a:cubicBezTo>
                  <a:cubicBezTo>
                    <a:pt x="9250" y="6132"/>
                    <a:pt x="9242" y="6131"/>
                    <a:pt x="9234" y="6131"/>
                  </a:cubicBezTo>
                  <a:cubicBezTo>
                    <a:pt x="9216" y="6131"/>
                    <a:pt x="9198" y="6137"/>
                    <a:pt x="9186" y="6143"/>
                  </a:cubicBezTo>
                  <a:lnTo>
                    <a:pt x="9168" y="6143"/>
                  </a:lnTo>
                  <a:cubicBezTo>
                    <a:pt x="8978" y="6260"/>
                    <a:pt x="8762" y="6324"/>
                    <a:pt x="8555" y="6324"/>
                  </a:cubicBezTo>
                  <a:cubicBezTo>
                    <a:pt x="8347" y="6315"/>
                    <a:pt x="8140" y="6233"/>
                    <a:pt x="8005" y="6080"/>
                  </a:cubicBezTo>
                  <a:cubicBezTo>
                    <a:pt x="7987" y="6053"/>
                    <a:pt x="7951" y="6035"/>
                    <a:pt x="7906" y="6035"/>
                  </a:cubicBezTo>
                  <a:lnTo>
                    <a:pt x="7834" y="6044"/>
                  </a:lnTo>
                  <a:cubicBezTo>
                    <a:pt x="7655" y="6153"/>
                    <a:pt x="7450" y="6201"/>
                    <a:pt x="7242" y="6201"/>
                  </a:cubicBezTo>
                  <a:cubicBezTo>
                    <a:pt x="7208" y="6201"/>
                    <a:pt x="7174" y="6200"/>
                    <a:pt x="7140" y="6197"/>
                  </a:cubicBezTo>
                  <a:cubicBezTo>
                    <a:pt x="7022" y="6188"/>
                    <a:pt x="6905" y="6161"/>
                    <a:pt x="6797" y="6116"/>
                  </a:cubicBezTo>
                  <a:cubicBezTo>
                    <a:pt x="6680" y="6080"/>
                    <a:pt x="6581" y="6026"/>
                    <a:pt x="6482" y="5954"/>
                  </a:cubicBezTo>
                  <a:lnTo>
                    <a:pt x="6464" y="5945"/>
                  </a:lnTo>
                  <a:cubicBezTo>
                    <a:pt x="6446" y="5927"/>
                    <a:pt x="6423" y="5918"/>
                    <a:pt x="6400" y="5918"/>
                  </a:cubicBezTo>
                  <a:cubicBezTo>
                    <a:pt x="6378" y="5918"/>
                    <a:pt x="6355" y="5927"/>
                    <a:pt x="6337" y="5945"/>
                  </a:cubicBezTo>
                  <a:cubicBezTo>
                    <a:pt x="6172" y="6073"/>
                    <a:pt x="5962" y="6132"/>
                    <a:pt x="5750" y="6132"/>
                  </a:cubicBezTo>
                  <a:cubicBezTo>
                    <a:pt x="5708" y="6132"/>
                    <a:pt x="5667" y="6130"/>
                    <a:pt x="5625" y="6125"/>
                  </a:cubicBezTo>
                  <a:cubicBezTo>
                    <a:pt x="5499" y="6116"/>
                    <a:pt x="5373" y="6080"/>
                    <a:pt x="5256" y="6035"/>
                  </a:cubicBezTo>
                  <a:cubicBezTo>
                    <a:pt x="5183" y="6007"/>
                    <a:pt x="5110" y="5972"/>
                    <a:pt x="5042" y="5928"/>
                  </a:cubicBezTo>
                  <a:lnTo>
                    <a:pt x="5042" y="5928"/>
                  </a:lnTo>
                  <a:cubicBezTo>
                    <a:pt x="5040" y="5891"/>
                    <a:pt x="5040" y="5853"/>
                    <a:pt x="5039" y="5815"/>
                  </a:cubicBezTo>
                  <a:lnTo>
                    <a:pt x="5039" y="5815"/>
                  </a:lnTo>
                  <a:cubicBezTo>
                    <a:pt x="5047" y="5791"/>
                    <a:pt x="5051" y="5764"/>
                    <a:pt x="5048" y="5738"/>
                  </a:cubicBezTo>
                  <a:cubicBezTo>
                    <a:pt x="5048" y="5736"/>
                    <a:pt x="5048" y="5735"/>
                    <a:pt x="5048" y="5733"/>
                  </a:cubicBezTo>
                  <a:lnTo>
                    <a:pt x="5048" y="5733"/>
                  </a:lnTo>
                  <a:cubicBezTo>
                    <a:pt x="5048" y="5729"/>
                    <a:pt x="5047" y="5724"/>
                    <a:pt x="5046" y="5719"/>
                  </a:cubicBezTo>
                  <a:lnTo>
                    <a:pt x="5046" y="5719"/>
                  </a:lnTo>
                  <a:cubicBezTo>
                    <a:pt x="4949" y="4851"/>
                    <a:pt x="4959" y="3974"/>
                    <a:pt x="5012" y="3097"/>
                  </a:cubicBezTo>
                  <a:cubicBezTo>
                    <a:pt x="5075" y="2213"/>
                    <a:pt x="5193" y="1330"/>
                    <a:pt x="5409" y="474"/>
                  </a:cubicBezTo>
                  <a:cubicBezTo>
                    <a:pt x="5409" y="465"/>
                    <a:pt x="5418" y="447"/>
                    <a:pt x="5418" y="438"/>
                  </a:cubicBezTo>
                  <a:cubicBezTo>
                    <a:pt x="5418" y="428"/>
                    <a:pt x="5417" y="418"/>
                    <a:pt x="5416" y="408"/>
                  </a:cubicBezTo>
                  <a:lnTo>
                    <a:pt x="5416" y="408"/>
                  </a:lnTo>
                  <a:cubicBezTo>
                    <a:pt x="5420" y="381"/>
                    <a:pt x="5424" y="352"/>
                    <a:pt x="5429" y="324"/>
                  </a:cubicBezTo>
                  <a:lnTo>
                    <a:pt x="5429" y="324"/>
                  </a:lnTo>
                  <a:cubicBezTo>
                    <a:pt x="5503" y="283"/>
                    <a:pt x="5580" y="250"/>
                    <a:pt x="5661" y="221"/>
                  </a:cubicBezTo>
                  <a:cubicBezTo>
                    <a:pt x="5787" y="185"/>
                    <a:pt x="5914" y="167"/>
                    <a:pt x="6040" y="167"/>
                  </a:cubicBezTo>
                  <a:close/>
                  <a:moveTo>
                    <a:pt x="5907" y="1"/>
                  </a:moveTo>
                  <a:cubicBezTo>
                    <a:pt x="5814" y="1"/>
                    <a:pt x="5721" y="5"/>
                    <a:pt x="5625" y="5"/>
                  </a:cubicBezTo>
                  <a:cubicBezTo>
                    <a:pt x="5509" y="12"/>
                    <a:pt x="5398" y="25"/>
                    <a:pt x="5279" y="25"/>
                  </a:cubicBezTo>
                  <a:cubicBezTo>
                    <a:pt x="5250" y="25"/>
                    <a:pt x="5222" y="25"/>
                    <a:pt x="5193" y="23"/>
                  </a:cubicBezTo>
                  <a:cubicBezTo>
                    <a:pt x="5166" y="23"/>
                    <a:pt x="5129" y="41"/>
                    <a:pt x="5111" y="77"/>
                  </a:cubicBezTo>
                  <a:lnTo>
                    <a:pt x="5066" y="167"/>
                  </a:lnTo>
                  <a:cubicBezTo>
                    <a:pt x="5061" y="193"/>
                    <a:pt x="5056" y="217"/>
                    <a:pt x="5051" y="242"/>
                  </a:cubicBezTo>
                  <a:lnTo>
                    <a:pt x="5051" y="242"/>
                  </a:lnTo>
                  <a:lnTo>
                    <a:pt x="3642" y="194"/>
                  </a:lnTo>
                  <a:lnTo>
                    <a:pt x="2849" y="167"/>
                  </a:lnTo>
                  <a:cubicBezTo>
                    <a:pt x="2812" y="164"/>
                    <a:pt x="2773" y="163"/>
                    <a:pt x="2732" y="163"/>
                  </a:cubicBezTo>
                  <a:cubicBezTo>
                    <a:pt x="2635" y="163"/>
                    <a:pt x="2530" y="170"/>
                    <a:pt x="2434" y="176"/>
                  </a:cubicBezTo>
                  <a:cubicBezTo>
                    <a:pt x="2299" y="194"/>
                    <a:pt x="2164" y="212"/>
                    <a:pt x="2020" y="239"/>
                  </a:cubicBezTo>
                  <a:cubicBezTo>
                    <a:pt x="1749" y="293"/>
                    <a:pt x="1479" y="383"/>
                    <a:pt x="1217" y="528"/>
                  </a:cubicBezTo>
                  <a:cubicBezTo>
                    <a:pt x="965" y="681"/>
                    <a:pt x="740" y="879"/>
                    <a:pt x="568" y="1114"/>
                  </a:cubicBezTo>
                  <a:cubicBezTo>
                    <a:pt x="208" y="1600"/>
                    <a:pt x="82" y="2195"/>
                    <a:pt x="46" y="2736"/>
                  </a:cubicBezTo>
                  <a:cubicBezTo>
                    <a:pt x="1" y="3286"/>
                    <a:pt x="64" y="3890"/>
                    <a:pt x="343" y="4413"/>
                  </a:cubicBezTo>
                  <a:cubicBezTo>
                    <a:pt x="487" y="4674"/>
                    <a:pt x="686" y="4899"/>
                    <a:pt x="920" y="5080"/>
                  </a:cubicBezTo>
                  <a:cubicBezTo>
                    <a:pt x="1145" y="5260"/>
                    <a:pt x="1407" y="5386"/>
                    <a:pt x="1668" y="5476"/>
                  </a:cubicBezTo>
                  <a:cubicBezTo>
                    <a:pt x="1794" y="5521"/>
                    <a:pt x="1930" y="5557"/>
                    <a:pt x="2065" y="5593"/>
                  </a:cubicBezTo>
                  <a:cubicBezTo>
                    <a:pt x="2128" y="5611"/>
                    <a:pt x="2200" y="5620"/>
                    <a:pt x="2272" y="5639"/>
                  </a:cubicBezTo>
                  <a:cubicBezTo>
                    <a:pt x="2335" y="5648"/>
                    <a:pt x="2398" y="5648"/>
                    <a:pt x="2470" y="5657"/>
                  </a:cubicBezTo>
                  <a:cubicBezTo>
                    <a:pt x="2732" y="5684"/>
                    <a:pt x="2993" y="5720"/>
                    <a:pt x="3255" y="5756"/>
                  </a:cubicBezTo>
                  <a:cubicBezTo>
                    <a:pt x="3723" y="5827"/>
                    <a:pt x="4184" y="5885"/>
                    <a:pt x="4651" y="5928"/>
                  </a:cubicBezTo>
                  <a:lnTo>
                    <a:pt x="4651" y="5928"/>
                  </a:lnTo>
                  <a:cubicBezTo>
                    <a:pt x="4651" y="5964"/>
                    <a:pt x="4654" y="6000"/>
                    <a:pt x="4661" y="6035"/>
                  </a:cubicBezTo>
                  <a:lnTo>
                    <a:pt x="4661" y="6080"/>
                  </a:lnTo>
                  <a:cubicBezTo>
                    <a:pt x="4670" y="6143"/>
                    <a:pt x="4715" y="6188"/>
                    <a:pt x="4778" y="6197"/>
                  </a:cubicBezTo>
                  <a:cubicBezTo>
                    <a:pt x="4922" y="6215"/>
                    <a:pt x="5057" y="6242"/>
                    <a:pt x="5193" y="6260"/>
                  </a:cubicBezTo>
                  <a:cubicBezTo>
                    <a:pt x="5337" y="6279"/>
                    <a:pt x="5472" y="6297"/>
                    <a:pt x="5607" y="6306"/>
                  </a:cubicBezTo>
                  <a:cubicBezTo>
                    <a:pt x="5742" y="6315"/>
                    <a:pt x="5887" y="6324"/>
                    <a:pt x="6022" y="6324"/>
                  </a:cubicBezTo>
                  <a:cubicBezTo>
                    <a:pt x="6133" y="6324"/>
                    <a:pt x="6243" y="6318"/>
                    <a:pt x="6358" y="6316"/>
                  </a:cubicBezTo>
                  <a:lnTo>
                    <a:pt x="6358" y="6316"/>
                  </a:lnTo>
                  <a:cubicBezTo>
                    <a:pt x="6479" y="6347"/>
                    <a:pt x="6594" y="6371"/>
                    <a:pt x="6716" y="6396"/>
                  </a:cubicBezTo>
                  <a:cubicBezTo>
                    <a:pt x="6851" y="6423"/>
                    <a:pt x="6986" y="6441"/>
                    <a:pt x="7122" y="6450"/>
                  </a:cubicBezTo>
                  <a:cubicBezTo>
                    <a:pt x="7185" y="6454"/>
                    <a:pt x="7247" y="6456"/>
                    <a:pt x="7308" y="6456"/>
                  </a:cubicBezTo>
                  <a:cubicBezTo>
                    <a:pt x="7485" y="6456"/>
                    <a:pt x="7658" y="6441"/>
                    <a:pt x="7841" y="6424"/>
                  </a:cubicBezTo>
                  <a:lnTo>
                    <a:pt x="7841" y="6424"/>
                  </a:lnTo>
                  <a:cubicBezTo>
                    <a:pt x="8064" y="6538"/>
                    <a:pt x="8301" y="6612"/>
                    <a:pt x="8546" y="6612"/>
                  </a:cubicBezTo>
                  <a:cubicBezTo>
                    <a:pt x="8578" y="6614"/>
                    <a:pt x="8609" y="6615"/>
                    <a:pt x="8641" y="6615"/>
                  </a:cubicBezTo>
                  <a:cubicBezTo>
                    <a:pt x="8860" y="6615"/>
                    <a:pt x="9068" y="6567"/>
                    <a:pt x="9276" y="6515"/>
                  </a:cubicBezTo>
                  <a:lnTo>
                    <a:pt x="9276" y="6515"/>
                  </a:lnTo>
                  <a:cubicBezTo>
                    <a:pt x="15516" y="6831"/>
                    <a:pt x="21748" y="7298"/>
                    <a:pt x="27980" y="7730"/>
                  </a:cubicBezTo>
                  <a:lnTo>
                    <a:pt x="46729" y="9037"/>
                  </a:lnTo>
                  <a:lnTo>
                    <a:pt x="84218" y="11678"/>
                  </a:lnTo>
                  <a:lnTo>
                    <a:pt x="84254" y="11678"/>
                  </a:lnTo>
                  <a:cubicBezTo>
                    <a:pt x="85272" y="11489"/>
                    <a:pt x="86291" y="11308"/>
                    <a:pt x="87309" y="11110"/>
                  </a:cubicBezTo>
                  <a:cubicBezTo>
                    <a:pt x="88328" y="10921"/>
                    <a:pt x="89337" y="10704"/>
                    <a:pt x="90356" y="10515"/>
                  </a:cubicBezTo>
                  <a:cubicBezTo>
                    <a:pt x="90861" y="10416"/>
                    <a:pt x="91375" y="10335"/>
                    <a:pt x="91879" y="10245"/>
                  </a:cubicBezTo>
                  <a:cubicBezTo>
                    <a:pt x="92384" y="10127"/>
                    <a:pt x="92889" y="10001"/>
                    <a:pt x="93394" y="9875"/>
                  </a:cubicBezTo>
                  <a:cubicBezTo>
                    <a:pt x="94403" y="9641"/>
                    <a:pt x="95404" y="9397"/>
                    <a:pt x="96422" y="9181"/>
                  </a:cubicBezTo>
                  <a:lnTo>
                    <a:pt x="96431" y="9172"/>
                  </a:lnTo>
                  <a:cubicBezTo>
                    <a:pt x="96504" y="9163"/>
                    <a:pt x="96558" y="9100"/>
                    <a:pt x="96576" y="9028"/>
                  </a:cubicBezTo>
                  <a:cubicBezTo>
                    <a:pt x="96594" y="8920"/>
                    <a:pt x="96522" y="8820"/>
                    <a:pt x="96422" y="8802"/>
                  </a:cubicBezTo>
                  <a:cubicBezTo>
                    <a:pt x="95422" y="8613"/>
                    <a:pt x="94439" y="8361"/>
                    <a:pt x="93457" y="8090"/>
                  </a:cubicBezTo>
                  <a:cubicBezTo>
                    <a:pt x="92970" y="7955"/>
                    <a:pt x="92474" y="7829"/>
                    <a:pt x="91988" y="7685"/>
                  </a:cubicBezTo>
                  <a:lnTo>
                    <a:pt x="90527" y="7252"/>
                  </a:lnTo>
                  <a:cubicBezTo>
                    <a:pt x="90041" y="7099"/>
                    <a:pt x="89554" y="6955"/>
                    <a:pt x="89067" y="6819"/>
                  </a:cubicBezTo>
                  <a:cubicBezTo>
                    <a:pt x="88580" y="6675"/>
                    <a:pt x="88094" y="6531"/>
                    <a:pt x="87607" y="6396"/>
                  </a:cubicBezTo>
                  <a:lnTo>
                    <a:pt x="84668" y="5566"/>
                  </a:lnTo>
                  <a:cubicBezTo>
                    <a:pt x="84659" y="5557"/>
                    <a:pt x="84650" y="5557"/>
                    <a:pt x="84641" y="5557"/>
                  </a:cubicBezTo>
                  <a:lnTo>
                    <a:pt x="47143" y="2988"/>
                  </a:lnTo>
                  <a:lnTo>
                    <a:pt x="28403" y="1708"/>
                  </a:lnTo>
                  <a:lnTo>
                    <a:pt x="19029" y="1059"/>
                  </a:lnTo>
                  <a:cubicBezTo>
                    <a:pt x="15901" y="834"/>
                    <a:pt x="12773" y="672"/>
                    <a:pt x="9663" y="320"/>
                  </a:cubicBezTo>
                  <a:lnTo>
                    <a:pt x="9663" y="320"/>
                  </a:lnTo>
                  <a:lnTo>
                    <a:pt x="9727" y="338"/>
                  </a:lnTo>
                  <a:cubicBezTo>
                    <a:pt x="9474" y="293"/>
                    <a:pt x="9231" y="248"/>
                    <a:pt x="8987" y="239"/>
                  </a:cubicBezTo>
                  <a:cubicBezTo>
                    <a:pt x="8898" y="233"/>
                    <a:pt x="8808" y="231"/>
                    <a:pt x="8717" y="231"/>
                  </a:cubicBezTo>
                  <a:cubicBezTo>
                    <a:pt x="8618" y="231"/>
                    <a:pt x="8519" y="233"/>
                    <a:pt x="8419" y="233"/>
                  </a:cubicBezTo>
                  <a:cubicBezTo>
                    <a:pt x="8391" y="233"/>
                    <a:pt x="8363" y="233"/>
                    <a:pt x="8335" y="232"/>
                  </a:cubicBezTo>
                  <a:lnTo>
                    <a:pt x="8335" y="232"/>
                  </a:lnTo>
                  <a:cubicBezTo>
                    <a:pt x="8081" y="150"/>
                    <a:pt x="7827" y="85"/>
                    <a:pt x="7572" y="68"/>
                  </a:cubicBezTo>
                  <a:cubicBezTo>
                    <a:pt x="7534" y="66"/>
                    <a:pt x="7496" y="64"/>
                    <a:pt x="7458" y="64"/>
                  </a:cubicBezTo>
                  <a:cubicBezTo>
                    <a:pt x="7355" y="64"/>
                    <a:pt x="7254" y="73"/>
                    <a:pt x="7149" y="86"/>
                  </a:cubicBezTo>
                  <a:cubicBezTo>
                    <a:pt x="7039" y="93"/>
                    <a:pt x="6930" y="112"/>
                    <a:pt x="6811" y="129"/>
                  </a:cubicBezTo>
                  <a:lnTo>
                    <a:pt x="6811" y="129"/>
                  </a:lnTo>
                  <a:cubicBezTo>
                    <a:pt x="6696" y="97"/>
                    <a:pt x="6584" y="71"/>
                    <a:pt x="6473" y="50"/>
                  </a:cubicBezTo>
                  <a:cubicBezTo>
                    <a:pt x="6328" y="23"/>
                    <a:pt x="6184" y="5"/>
                    <a:pt x="6049" y="5"/>
                  </a:cubicBezTo>
                  <a:cubicBezTo>
                    <a:pt x="6001" y="2"/>
                    <a:pt x="5954" y="1"/>
                    <a:pt x="59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396;p42">
              <a:extLst>
                <a:ext uri="{FF2B5EF4-FFF2-40B4-BE49-F238E27FC236}">
                  <a16:creationId xmlns:a16="http://schemas.microsoft.com/office/drawing/2014/main" id="{44AE22BD-2EB5-4EEA-B32B-FCFA7F2CDA2C}"/>
                </a:ext>
              </a:extLst>
            </p:cNvPr>
            <p:cNvSpPr/>
            <p:nvPr/>
          </p:nvSpPr>
          <p:spPr>
            <a:xfrm>
              <a:off x="2297125" y="3977050"/>
              <a:ext cx="10375" cy="58250"/>
            </a:xfrm>
            <a:custGeom>
              <a:avLst/>
              <a:gdLst/>
              <a:ahLst/>
              <a:cxnLst/>
              <a:rect l="l" t="t" r="r" b="b"/>
              <a:pathLst>
                <a:path w="415" h="2330" extrusionOk="0">
                  <a:moveTo>
                    <a:pt x="214" y="0"/>
                  </a:moveTo>
                  <a:cubicBezTo>
                    <a:pt x="203" y="0"/>
                    <a:pt x="192" y="1"/>
                    <a:pt x="180" y="3"/>
                  </a:cubicBezTo>
                  <a:cubicBezTo>
                    <a:pt x="72" y="12"/>
                    <a:pt x="0" y="111"/>
                    <a:pt x="18" y="219"/>
                  </a:cubicBezTo>
                  <a:cubicBezTo>
                    <a:pt x="63" y="535"/>
                    <a:pt x="63" y="850"/>
                    <a:pt x="63" y="1175"/>
                  </a:cubicBezTo>
                  <a:cubicBezTo>
                    <a:pt x="54" y="1490"/>
                    <a:pt x="45" y="1806"/>
                    <a:pt x="18" y="2121"/>
                  </a:cubicBezTo>
                  <a:cubicBezTo>
                    <a:pt x="18" y="2130"/>
                    <a:pt x="18" y="2139"/>
                    <a:pt x="18" y="2157"/>
                  </a:cubicBezTo>
                  <a:cubicBezTo>
                    <a:pt x="27" y="2251"/>
                    <a:pt x="116" y="2329"/>
                    <a:pt x="218" y="2329"/>
                  </a:cubicBezTo>
                  <a:cubicBezTo>
                    <a:pt x="223" y="2329"/>
                    <a:pt x="229" y="2329"/>
                    <a:pt x="234" y="2329"/>
                  </a:cubicBezTo>
                  <a:cubicBezTo>
                    <a:pt x="343" y="2320"/>
                    <a:pt x="415" y="2229"/>
                    <a:pt x="406" y="2121"/>
                  </a:cubicBezTo>
                  <a:lnTo>
                    <a:pt x="406" y="2103"/>
                  </a:lnTo>
                  <a:cubicBezTo>
                    <a:pt x="379" y="1797"/>
                    <a:pt x="370" y="1481"/>
                    <a:pt x="361" y="1166"/>
                  </a:cubicBezTo>
                  <a:cubicBezTo>
                    <a:pt x="361" y="859"/>
                    <a:pt x="361" y="544"/>
                    <a:pt x="406" y="228"/>
                  </a:cubicBezTo>
                  <a:lnTo>
                    <a:pt x="406" y="219"/>
                  </a:lnTo>
                  <a:cubicBezTo>
                    <a:pt x="406" y="201"/>
                    <a:pt x="406" y="183"/>
                    <a:pt x="406" y="165"/>
                  </a:cubicBezTo>
                  <a:cubicBezTo>
                    <a:pt x="390" y="68"/>
                    <a:pt x="308" y="0"/>
                    <a:pt x="2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397;p42">
              <a:extLst>
                <a:ext uri="{FF2B5EF4-FFF2-40B4-BE49-F238E27FC236}">
                  <a16:creationId xmlns:a16="http://schemas.microsoft.com/office/drawing/2014/main" id="{5A171B8C-77B9-4AFB-9324-F7C0E177FEB1}"/>
                </a:ext>
              </a:extLst>
            </p:cNvPr>
            <p:cNvSpPr/>
            <p:nvPr/>
          </p:nvSpPr>
          <p:spPr>
            <a:xfrm>
              <a:off x="2334525" y="3993050"/>
              <a:ext cx="10850" cy="45625"/>
            </a:xfrm>
            <a:custGeom>
              <a:avLst/>
              <a:gdLst/>
              <a:ahLst/>
              <a:cxnLst/>
              <a:rect l="l" t="t" r="r" b="b"/>
              <a:pathLst>
                <a:path w="434" h="1825" extrusionOk="0">
                  <a:moveTo>
                    <a:pt x="211" y="0"/>
                  </a:moveTo>
                  <a:cubicBezTo>
                    <a:pt x="201" y="0"/>
                    <a:pt x="191" y="1"/>
                    <a:pt x="181" y="3"/>
                  </a:cubicBezTo>
                  <a:cubicBezTo>
                    <a:pt x="73" y="21"/>
                    <a:pt x="0" y="120"/>
                    <a:pt x="9" y="228"/>
                  </a:cubicBezTo>
                  <a:cubicBezTo>
                    <a:pt x="45" y="454"/>
                    <a:pt x="55" y="679"/>
                    <a:pt x="55" y="904"/>
                  </a:cubicBezTo>
                  <a:cubicBezTo>
                    <a:pt x="64" y="1130"/>
                    <a:pt x="64" y="1355"/>
                    <a:pt x="18" y="1589"/>
                  </a:cubicBezTo>
                  <a:cubicBezTo>
                    <a:pt x="9" y="1616"/>
                    <a:pt x="9" y="1653"/>
                    <a:pt x="18" y="1680"/>
                  </a:cubicBezTo>
                  <a:cubicBezTo>
                    <a:pt x="48" y="1767"/>
                    <a:pt x="124" y="1825"/>
                    <a:pt x="209" y="1825"/>
                  </a:cubicBezTo>
                  <a:cubicBezTo>
                    <a:pt x="229" y="1825"/>
                    <a:pt x="250" y="1822"/>
                    <a:pt x="271" y="1815"/>
                  </a:cubicBezTo>
                  <a:cubicBezTo>
                    <a:pt x="370" y="1788"/>
                    <a:pt x="433" y="1671"/>
                    <a:pt x="406" y="1571"/>
                  </a:cubicBezTo>
                  <a:cubicBezTo>
                    <a:pt x="343" y="1346"/>
                    <a:pt x="325" y="1130"/>
                    <a:pt x="325" y="904"/>
                  </a:cubicBezTo>
                  <a:cubicBezTo>
                    <a:pt x="334" y="679"/>
                    <a:pt x="352" y="463"/>
                    <a:pt x="397" y="246"/>
                  </a:cubicBezTo>
                  <a:cubicBezTo>
                    <a:pt x="406" y="219"/>
                    <a:pt x="406" y="192"/>
                    <a:pt x="406" y="174"/>
                  </a:cubicBezTo>
                  <a:cubicBezTo>
                    <a:pt x="390" y="76"/>
                    <a:pt x="307" y="0"/>
                    <a:pt x="211" y="0"/>
                  </a:cubicBezTo>
                  <a:close/>
                </a:path>
              </a:pathLst>
            </a:custGeom>
            <a:solidFill>
              <a:srgbClr val="42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398;p42">
              <a:extLst>
                <a:ext uri="{FF2B5EF4-FFF2-40B4-BE49-F238E27FC236}">
                  <a16:creationId xmlns:a16="http://schemas.microsoft.com/office/drawing/2014/main" id="{D6395581-3173-4574-B26A-D2C6C595DD6E}"/>
                </a:ext>
              </a:extLst>
            </p:cNvPr>
            <p:cNvSpPr/>
            <p:nvPr/>
          </p:nvSpPr>
          <p:spPr>
            <a:xfrm>
              <a:off x="2368775" y="3930000"/>
              <a:ext cx="1895650" cy="136475"/>
            </a:xfrm>
            <a:custGeom>
              <a:avLst/>
              <a:gdLst/>
              <a:ahLst/>
              <a:cxnLst/>
              <a:rect l="l" t="t" r="r" b="b"/>
              <a:pathLst>
                <a:path w="75826" h="5459" extrusionOk="0">
                  <a:moveTo>
                    <a:pt x="334" y="0"/>
                  </a:moveTo>
                  <a:cubicBezTo>
                    <a:pt x="234" y="0"/>
                    <a:pt x="153" y="70"/>
                    <a:pt x="145" y="163"/>
                  </a:cubicBezTo>
                  <a:lnTo>
                    <a:pt x="145" y="172"/>
                  </a:lnTo>
                  <a:cubicBezTo>
                    <a:pt x="154" y="848"/>
                    <a:pt x="91" y="1515"/>
                    <a:pt x="64" y="2191"/>
                  </a:cubicBezTo>
                  <a:cubicBezTo>
                    <a:pt x="46" y="2525"/>
                    <a:pt x="37" y="2859"/>
                    <a:pt x="28" y="3192"/>
                  </a:cubicBezTo>
                  <a:lnTo>
                    <a:pt x="1" y="4202"/>
                  </a:lnTo>
                  <a:cubicBezTo>
                    <a:pt x="1" y="4211"/>
                    <a:pt x="1" y="4220"/>
                    <a:pt x="1" y="4229"/>
                  </a:cubicBezTo>
                  <a:cubicBezTo>
                    <a:pt x="9" y="4331"/>
                    <a:pt x="98" y="4401"/>
                    <a:pt x="199" y="4401"/>
                  </a:cubicBezTo>
                  <a:cubicBezTo>
                    <a:pt x="205" y="4401"/>
                    <a:pt x="211" y="4400"/>
                    <a:pt x="217" y="4400"/>
                  </a:cubicBezTo>
                  <a:cubicBezTo>
                    <a:pt x="325" y="4391"/>
                    <a:pt x="397" y="4292"/>
                    <a:pt x="388" y="4184"/>
                  </a:cubicBezTo>
                  <a:cubicBezTo>
                    <a:pt x="352" y="3850"/>
                    <a:pt x="325" y="3526"/>
                    <a:pt x="316" y="3192"/>
                  </a:cubicBezTo>
                  <a:cubicBezTo>
                    <a:pt x="307" y="2859"/>
                    <a:pt x="307" y="2525"/>
                    <a:pt x="316" y="2191"/>
                  </a:cubicBezTo>
                  <a:cubicBezTo>
                    <a:pt x="332" y="1593"/>
                    <a:pt x="356" y="988"/>
                    <a:pt x="482" y="395"/>
                  </a:cubicBezTo>
                  <a:lnTo>
                    <a:pt x="482" y="395"/>
                  </a:lnTo>
                  <a:cubicBezTo>
                    <a:pt x="3476" y="513"/>
                    <a:pt x="6462" y="726"/>
                    <a:pt x="9447" y="930"/>
                  </a:cubicBezTo>
                  <a:lnTo>
                    <a:pt x="18569" y="1552"/>
                  </a:lnTo>
                  <a:lnTo>
                    <a:pt x="36804" y="2804"/>
                  </a:lnTo>
                  <a:lnTo>
                    <a:pt x="55039" y="4075"/>
                  </a:lnTo>
                  <a:lnTo>
                    <a:pt x="64162" y="4715"/>
                  </a:lnTo>
                  <a:lnTo>
                    <a:pt x="68714" y="5031"/>
                  </a:lnTo>
                  <a:lnTo>
                    <a:pt x="70994" y="5193"/>
                  </a:lnTo>
                  <a:cubicBezTo>
                    <a:pt x="71760" y="5256"/>
                    <a:pt x="72517" y="5265"/>
                    <a:pt x="73275" y="5446"/>
                  </a:cubicBezTo>
                  <a:lnTo>
                    <a:pt x="73284" y="5455"/>
                  </a:lnTo>
                  <a:cubicBezTo>
                    <a:pt x="73296" y="5457"/>
                    <a:pt x="73307" y="5458"/>
                    <a:pt x="73319" y="5458"/>
                  </a:cubicBezTo>
                  <a:cubicBezTo>
                    <a:pt x="73385" y="5458"/>
                    <a:pt x="73440" y="5416"/>
                    <a:pt x="73455" y="5346"/>
                  </a:cubicBezTo>
                  <a:cubicBezTo>
                    <a:pt x="73473" y="5274"/>
                    <a:pt x="73545" y="5175"/>
                    <a:pt x="73617" y="5094"/>
                  </a:cubicBezTo>
                  <a:cubicBezTo>
                    <a:pt x="73689" y="5013"/>
                    <a:pt x="73770" y="4932"/>
                    <a:pt x="73861" y="4851"/>
                  </a:cubicBezTo>
                  <a:cubicBezTo>
                    <a:pt x="74041" y="4706"/>
                    <a:pt x="74239" y="4571"/>
                    <a:pt x="74428" y="4436"/>
                  </a:cubicBezTo>
                  <a:cubicBezTo>
                    <a:pt x="74627" y="4301"/>
                    <a:pt x="74825" y="4175"/>
                    <a:pt x="75032" y="4057"/>
                  </a:cubicBezTo>
                  <a:cubicBezTo>
                    <a:pt x="75240" y="3949"/>
                    <a:pt x="75456" y="3841"/>
                    <a:pt x="75681" y="3751"/>
                  </a:cubicBezTo>
                  <a:cubicBezTo>
                    <a:pt x="75699" y="3742"/>
                    <a:pt x="75717" y="3733"/>
                    <a:pt x="75735" y="3715"/>
                  </a:cubicBezTo>
                  <a:cubicBezTo>
                    <a:pt x="75817" y="3643"/>
                    <a:pt x="75826" y="3517"/>
                    <a:pt x="75753" y="3435"/>
                  </a:cubicBezTo>
                  <a:cubicBezTo>
                    <a:pt x="75714" y="3391"/>
                    <a:pt x="75659" y="3368"/>
                    <a:pt x="75604" y="3368"/>
                  </a:cubicBezTo>
                  <a:cubicBezTo>
                    <a:pt x="75557" y="3368"/>
                    <a:pt x="75511" y="3384"/>
                    <a:pt x="75474" y="3417"/>
                  </a:cubicBezTo>
                  <a:cubicBezTo>
                    <a:pt x="75294" y="3580"/>
                    <a:pt x="75104" y="3733"/>
                    <a:pt x="74915" y="3868"/>
                  </a:cubicBezTo>
                  <a:cubicBezTo>
                    <a:pt x="74726" y="4012"/>
                    <a:pt x="74528" y="4148"/>
                    <a:pt x="74329" y="4283"/>
                  </a:cubicBezTo>
                  <a:lnTo>
                    <a:pt x="73725" y="4670"/>
                  </a:lnTo>
                  <a:cubicBezTo>
                    <a:pt x="73617" y="4733"/>
                    <a:pt x="73518" y="4806"/>
                    <a:pt x="73419" y="4878"/>
                  </a:cubicBezTo>
                  <a:cubicBezTo>
                    <a:pt x="73347" y="4937"/>
                    <a:pt x="73270" y="4991"/>
                    <a:pt x="73195" y="5068"/>
                  </a:cubicBezTo>
                  <a:lnTo>
                    <a:pt x="73195" y="5068"/>
                  </a:lnTo>
                  <a:cubicBezTo>
                    <a:pt x="73017" y="5083"/>
                    <a:pt x="72839" y="5089"/>
                    <a:pt x="72662" y="5089"/>
                  </a:cubicBezTo>
                  <a:cubicBezTo>
                    <a:pt x="72107" y="5089"/>
                    <a:pt x="71560" y="5030"/>
                    <a:pt x="71012" y="5004"/>
                  </a:cubicBezTo>
                  <a:lnTo>
                    <a:pt x="68732" y="4842"/>
                  </a:lnTo>
                  <a:lnTo>
                    <a:pt x="64171" y="4535"/>
                  </a:lnTo>
                  <a:lnTo>
                    <a:pt x="55048" y="3904"/>
                  </a:lnTo>
                  <a:lnTo>
                    <a:pt x="36813" y="2651"/>
                  </a:lnTo>
                  <a:lnTo>
                    <a:pt x="18578" y="1371"/>
                  </a:lnTo>
                  <a:lnTo>
                    <a:pt x="9456" y="731"/>
                  </a:lnTo>
                  <a:cubicBezTo>
                    <a:pt x="6418" y="515"/>
                    <a:pt x="3381" y="308"/>
                    <a:pt x="352" y="1"/>
                  </a:cubicBezTo>
                  <a:cubicBezTo>
                    <a:pt x="346" y="1"/>
                    <a:pt x="340" y="0"/>
                    <a:pt x="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399;p42">
              <a:extLst>
                <a:ext uri="{FF2B5EF4-FFF2-40B4-BE49-F238E27FC236}">
                  <a16:creationId xmlns:a16="http://schemas.microsoft.com/office/drawing/2014/main" id="{66E20E67-CC3A-4B9A-99B9-6DE4657AD903}"/>
                </a:ext>
              </a:extLst>
            </p:cNvPr>
            <p:cNvSpPr/>
            <p:nvPr/>
          </p:nvSpPr>
          <p:spPr>
            <a:xfrm>
              <a:off x="4430700" y="4072425"/>
              <a:ext cx="13325" cy="57275"/>
            </a:xfrm>
            <a:custGeom>
              <a:avLst/>
              <a:gdLst/>
              <a:ahLst/>
              <a:cxnLst/>
              <a:rect l="l" t="t" r="r" b="b"/>
              <a:pathLst>
                <a:path w="533" h="2291" fill="none" extrusionOk="0">
                  <a:moveTo>
                    <a:pt x="533" y="1"/>
                  </a:moveTo>
                  <a:cubicBezTo>
                    <a:pt x="46" y="902"/>
                    <a:pt x="1" y="1668"/>
                    <a:pt x="397" y="2290"/>
                  </a:cubicBezTo>
                </a:path>
              </a:pathLst>
            </a:custGeom>
            <a:noFill/>
            <a:ln w="97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400;p42">
              <a:extLst>
                <a:ext uri="{FF2B5EF4-FFF2-40B4-BE49-F238E27FC236}">
                  <a16:creationId xmlns:a16="http://schemas.microsoft.com/office/drawing/2014/main" id="{768B7365-D9FA-417D-B64F-411726A59CE1}"/>
                </a:ext>
              </a:extLst>
            </p:cNvPr>
            <p:cNvSpPr/>
            <p:nvPr/>
          </p:nvSpPr>
          <p:spPr>
            <a:xfrm>
              <a:off x="4195450" y="4056625"/>
              <a:ext cx="126900" cy="115300"/>
            </a:xfrm>
            <a:custGeom>
              <a:avLst/>
              <a:gdLst/>
              <a:ahLst/>
              <a:cxnLst/>
              <a:rect l="l" t="t" r="r" b="b"/>
              <a:pathLst>
                <a:path w="5076" h="4612" extrusionOk="0">
                  <a:moveTo>
                    <a:pt x="660" y="2885"/>
                  </a:moveTo>
                  <a:cubicBezTo>
                    <a:pt x="657" y="2892"/>
                    <a:pt x="655" y="2895"/>
                    <a:pt x="649" y="2895"/>
                  </a:cubicBezTo>
                  <a:cubicBezTo>
                    <a:pt x="653" y="2892"/>
                    <a:pt x="656" y="2888"/>
                    <a:pt x="660" y="2885"/>
                  </a:cubicBezTo>
                  <a:close/>
                  <a:moveTo>
                    <a:pt x="218" y="0"/>
                  </a:moveTo>
                  <a:cubicBezTo>
                    <a:pt x="177" y="0"/>
                    <a:pt x="136" y="12"/>
                    <a:pt x="99" y="38"/>
                  </a:cubicBezTo>
                  <a:cubicBezTo>
                    <a:pt x="18" y="101"/>
                    <a:pt x="0" y="218"/>
                    <a:pt x="63" y="308"/>
                  </a:cubicBezTo>
                  <a:cubicBezTo>
                    <a:pt x="126" y="381"/>
                    <a:pt x="190" y="408"/>
                    <a:pt x="244" y="444"/>
                  </a:cubicBezTo>
                  <a:cubicBezTo>
                    <a:pt x="298" y="471"/>
                    <a:pt x="343" y="489"/>
                    <a:pt x="397" y="516"/>
                  </a:cubicBezTo>
                  <a:cubicBezTo>
                    <a:pt x="496" y="552"/>
                    <a:pt x="604" y="588"/>
                    <a:pt x="703" y="624"/>
                  </a:cubicBezTo>
                  <a:lnTo>
                    <a:pt x="1289" y="804"/>
                  </a:lnTo>
                  <a:cubicBezTo>
                    <a:pt x="1686" y="921"/>
                    <a:pt x="2074" y="1048"/>
                    <a:pt x="2461" y="1183"/>
                  </a:cubicBezTo>
                  <a:cubicBezTo>
                    <a:pt x="2840" y="1318"/>
                    <a:pt x="3236" y="1453"/>
                    <a:pt x="3624" y="1588"/>
                  </a:cubicBezTo>
                  <a:cubicBezTo>
                    <a:pt x="3795" y="1643"/>
                    <a:pt x="3964" y="1697"/>
                    <a:pt x="4135" y="1750"/>
                  </a:cubicBezTo>
                  <a:lnTo>
                    <a:pt x="4135" y="1750"/>
                  </a:lnTo>
                  <a:cubicBezTo>
                    <a:pt x="4004" y="1784"/>
                    <a:pt x="3873" y="1817"/>
                    <a:pt x="3741" y="1850"/>
                  </a:cubicBezTo>
                  <a:lnTo>
                    <a:pt x="2668" y="2111"/>
                  </a:lnTo>
                  <a:lnTo>
                    <a:pt x="2137" y="2237"/>
                  </a:lnTo>
                  <a:cubicBezTo>
                    <a:pt x="1956" y="2282"/>
                    <a:pt x="1776" y="2309"/>
                    <a:pt x="1596" y="2355"/>
                  </a:cubicBezTo>
                  <a:cubicBezTo>
                    <a:pt x="1406" y="2391"/>
                    <a:pt x="1226" y="2445"/>
                    <a:pt x="1055" y="2508"/>
                  </a:cubicBezTo>
                  <a:cubicBezTo>
                    <a:pt x="875" y="2571"/>
                    <a:pt x="694" y="2643"/>
                    <a:pt x="541" y="2787"/>
                  </a:cubicBezTo>
                  <a:lnTo>
                    <a:pt x="550" y="2787"/>
                  </a:lnTo>
                  <a:cubicBezTo>
                    <a:pt x="541" y="2796"/>
                    <a:pt x="523" y="2814"/>
                    <a:pt x="523" y="2823"/>
                  </a:cubicBezTo>
                  <a:cubicBezTo>
                    <a:pt x="514" y="2850"/>
                    <a:pt x="523" y="2850"/>
                    <a:pt x="514" y="2859"/>
                  </a:cubicBezTo>
                  <a:cubicBezTo>
                    <a:pt x="514" y="2877"/>
                    <a:pt x="523" y="2886"/>
                    <a:pt x="523" y="2895"/>
                  </a:cubicBezTo>
                  <a:cubicBezTo>
                    <a:pt x="532" y="2913"/>
                    <a:pt x="541" y="2931"/>
                    <a:pt x="541" y="2940"/>
                  </a:cubicBezTo>
                  <a:cubicBezTo>
                    <a:pt x="559" y="2967"/>
                    <a:pt x="577" y="2986"/>
                    <a:pt x="586" y="3004"/>
                  </a:cubicBezTo>
                  <a:cubicBezTo>
                    <a:pt x="613" y="3040"/>
                    <a:pt x="649" y="3076"/>
                    <a:pt x="676" y="3112"/>
                  </a:cubicBezTo>
                  <a:cubicBezTo>
                    <a:pt x="739" y="3184"/>
                    <a:pt x="794" y="3247"/>
                    <a:pt x="857" y="3319"/>
                  </a:cubicBezTo>
                  <a:cubicBezTo>
                    <a:pt x="983" y="3445"/>
                    <a:pt x="1109" y="3571"/>
                    <a:pt x="1226" y="3707"/>
                  </a:cubicBezTo>
                  <a:cubicBezTo>
                    <a:pt x="1352" y="3833"/>
                    <a:pt x="1488" y="3959"/>
                    <a:pt x="1605" y="4094"/>
                  </a:cubicBezTo>
                  <a:lnTo>
                    <a:pt x="1794" y="4293"/>
                  </a:lnTo>
                  <a:cubicBezTo>
                    <a:pt x="1830" y="4329"/>
                    <a:pt x="1866" y="4365"/>
                    <a:pt x="1902" y="4401"/>
                  </a:cubicBezTo>
                  <a:cubicBezTo>
                    <a:pt x="1947" y="4437"/>
                    <a:pt x="1983" y="4473"/>
                    <a:pt x="2046" y="4509"/>
                  </a:cubicBezTo>
                  <a:lnTo>
                    <a:pt x="2173" y="4581"/>
                  </a:lnTo>
                  <a:cubicBezTo>
                    <a:pt x="2211" y="4600"/>
                    <a:pt x="2254" y="4611"/>
                    <a:pt x="2298" y="4611"/>
                  </a:cubicBezTo>
                  <a:cubicBezTo>
                    <a:pt x="2337" y="4611"/>
                    <a:pt x="2378" y="4602"/>
                    <a:pt x="2416" y="4581"/>
                  </a:cubicBezTo>
                  <a:cubicBezTo>
                    <a:pt x="2533" y="4509"/>
                    <a:pt x="2578" y="4356"/>
                    <a:pt x="2506" y="4238"/>
                  </a:cubicBezTo>
                  <a:cubicBezTo>
                    <a:pt x="2462" y="4157"/>
                    <a:pt x="2376" y="4111"/>
                    <a:pt x="2284" y="4111"/>
                  </a:cubicBezTo>
                  <a:cubicBezTo>
                    <a:pt x="2244" y="4111"/>
                    <a:pt x="2202" y="4120"/>
                    <a:pt x="2164" y="4139"/>
                  </a:cubicBezTo>
                  <a:cubicBezTo>
                    <a:pt x="2160" y="4146"/>
                    <a:pt x="2151" y="4149"/>
                    <a:pt x="2140" y="4149"/>
                  </a:cubicBezTo>
                  <a:cubicBezTo>
                    <a:pt x="2122" y="4149"/>
                    <a:pt x="2096" y="4141"/>
                    <a:pt x="2074" y="4130"/>
                  </a:cubicBezTo>
                  <a:cubicBezTo>
                    <a:pt x="2037" y="4121"/>
                    <a:pt x="2001" y="4103"/>
                    <a:pt x="1956" y="4085"/>
                  </a:cubicBezTo>
                  <a:cubicBezTo>
                    <a:pt x="1884" y="4049"/>
                    <a:pt x="1812" y="3995"/>
                    <a:pt x="1740" y="3941"/>
                  </a:cubicBezTo>
                  <a:cubicBezTo>
                    <a:pt x="1596" y="3842"/>
                    <a:pt x="1470" y="3716"/>
                    <a:pt x="1343" y="3589"/>
                  </a:cubicBezTo>
                  <a:cubicBezTo>
                    <a:pt x="1217" y="3463"/>
                    <a:pt x="1091" y="3337"/>
                    <a:pt x="965" y="3211"/>
                  </a:cubicBezTo>
                  <a:cubicBezTo>
                    <a:pt x="902" y="3148"/>
                    <a:pt x="848" y="3085"/>
                    <a:pt x="785" y="3013"/>
                  </a:cubicBezTo>
                  <a:cubicBezTo>
                    <a:pt x="757" y="2986"/>
                    <a:pt x="730" y="2949"/>
                    <a:pt x="703" y="2913"/>
                  </a:cubicBezTo>
                  <a:cubicBezTo>
                    <a:pt x="695" y="2896"/>
                    <a:pt x="686" y="2887"/>
                    <a:pt x="677" y="2870"/>
                  </a:cubicBezTo>
                  <a:lnTo>
                    <a:pt x="677" y="2870"/>
                  </a:lnTo>
                  <a:cubicBezTo>
                    <a:pt x="792" y="2769"/>
                    <a:pt x="950" y="2710"/>
                    <a:pt x="1100" y="2652"/>
                  </a:cubicBezTo>
                  <a:cubicBezTo>
                    <a:pt x="1271" y="2598"/>
                    <a:pt x="1452" y="2562"/>
                    <a:pt x="1632" y="2526"/>
                  </a:cubicBezTo>
                  <a:cubicBezTo>
                    <a:pt x="1803" y="2490"/>
                    <a:pt x="1992" y="2472"/>
                    <a:pt x="2173" y="2427"/>
                  </a:cubicBezTo>
                  <a:lnTo>
                    <a:pt x="2713" y="2328"/>
                  </a:lnTo>
                  <a:lnTo>
                    <a:pt x="3804" y="2120"/>
                  </a:lnTo>
                  <a:cubicBezTo>
                    <a:pt x="4165" y="2057"/>
                    <a:pt x="4534" y="1994"/>
                    <a:pt x="4895" y="1949"/>
                  </a:cubicBezTo>
                  <a:cubicBezTo>
                    <a:pt x="4985" y="1931"/>
                    <a:pt x="5048" y="1868"/>
                    <a:pt x="5057" y="1778"/>
                  </a:cubicBezTo>
                  <a:cubicBezTo>
                    <a:pt x="5075" y="1669"/>
                    <a:pt x="4994" y="1579"/>
                    <a:pt x="4895" y="1570"/>
                  </a:cubicBezTo>
                  <a:lnTo>
                    <a:pt x="4886" y="1570"/>
                  </a:lnTo>
                  <a:lnTo>
                    <a:pt x="4886" y="1561"/>
                  </a:lnTo>
                  <a:cubicBezTo>
                    <a:pt x="4489" y="1525"/>
                    <a:pt x="4093" y="1444"/>
                    <a:pt x="3696" y="1336"/>
                  </a:cubicBezTo>
                  <a:cubicBezTo>
                    <a:pt x="3299" y="1237"/>
                    <a:pt x="2921" y="1111"/>
                    <a:pt x="2533" y="975"/>
                  </a:cubicBezTo>
                  <a:cubicBezTo>
                    <a:pt x="2146" y="840"/>
                    <a:pt x="1758" y="705"/>
                    <a:pt x="1370" y="561"/>
                  </a:cubicBezTo>
                  <a:cubicBezTo>
                    <a:pt x="1181" y="489"/>
                    <a:pt x="992" y="417"/>
                    <a:pt x="812" y="335"/>
                  </a:cubicBezTo>
                  <a:cubicBezTo>
                    <a:pt x="712" y="290"/>
                    <a:pt x="631" y="254"/>
                    <a:pt x="541" y="200"/>
                  </a:cubicBezTo>
                  <a:cubicBezTo>
                    <a:pt x="505" y="182"/>
                    <a:pt x="460" y="155"/>
                    <a:pt x="433" y="128"/>
                  </a:cubicBezTo>
                  <a:cubicBezTo>
                    <a:pt x="397" y="110"/>
                    <a:pt x="370" y="74"/>
                    <a:pt x="370" y="74"/>
                  </a:cubicBezTo>
                  <a:cubicBezTo>
                    <a:pt x="332" y="26"/>
                    <a:pt x="276" y="0"/>
                    <a:pt x="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401;p42">
              <a:extLst>
                <a:ext uri="{FF2B5EF4-FFF2-40B4-BE49-F238E27FC236}">
                  <a16:creationId xmlns:a16="http://schemas.microsoft.com/office/drawing/2014/main" id="{8731B0F7-BA98-479E-9618-7202FB28A108}"/>
                </a:ext>
              </a:extLst>
            </p:cNvPr>
            <p:cNvSpPr/>
            <p:nvPr/>
          </p:nvSpPr>
          <p:spPr>
            <a:xfrm>
              <a:off x="2368100" y="3995375"/>
              <a:ext cx="1847425" cy="137250"/>
            </a:xfrm>
            <a:custGeom>
              <a:avLst/>
              <a:gdLst/>
              <a:ahLst/>
              <a:cxnLst/>
              <a:rect l="l" t="t" r="r" b="b"/>
              <a:pathLst>
                <a:path w="73897" h="5490" extrusionOk="0">
                  <a:moveTo>
                    <a:pt x="208" y="0"/>
                  </a:moveTo>
                  <a:cubicBezTo>
                    <a:pt x="100" y="0"/>
                    <a:pt x="10" y="81"/>
                    <a:pt x="0" y="189"/>
                  </a:cubicBezTo>
                  <a:cubicBezTo>
                    <a:pt x="0" y="289"/>
                    <a:pt x="82" y="388"/>
                    <a:pt x="190" y="388"/>
                  </a:cubicBezTo>
                  <a:cubicBezTo>
                    <a:pt x="6319" y="694"/>
                    <a:pt x="12440" y="1136"/>
                    <a:pt x="18569" y="1560"/>
                  </a:cubicBezTo>
                  <a:lnTo>
                    <a:pt x="36940" y="2840"/>
                  </a:lnTo>
                  <a:lnTo>
                    <a:pt x="55310" y="4138"/>
                  </a:lnTo>
                  <a:lnTo>
                    <a:pt x="64495" y="4787"/>
                  </a:lnTo>
                  <a:lnTo>
                    <a:pt x="69092" y="5111"/>
                  </a:lnTo>
                  <a:lnTo>
                    <a:pt x="71382" y="5273"/>
                  </a:lnTo>
                  <a:cubicBezTo>
                    <a:pt x="72148" y="5327"/>
                    <a:pt x="72914" y="5381"/>
                    <a:pt x="73680" y="5490"/>
                  </a:cubicBezTo>
                  <a:lnTo>
                    <a:pt x="73698" y="5490"/>
                  </a:lnTo>
                  <a:cubicBezTo>
                    <a:pt x="73806" y="5490"/>
                    <a:pt x="73897" y="5399"/>
                    <a:pt x="73897" y="5291"/>
                  </a:cubicBezTo>
                  <a:cubicBezTo>
                    <a:pt x="73897" y="5183"/>
                    <a:pt x="73815" y="5102"/>
                    <a:pt x="73707" y="5102"/>
                  </a:cubicBezTo>
                  <a:cubicBezTo>
                    <a:pt x="72932" y="5093"/>
                    <a:pt x="72166" y="5048"/>
                    <a:pt x="71409" y="4994"/>
                  </a:cubicBezTo>
                  <a:lnTo>
                    <a:pt x="69110" y="4832"/>
                  </a:lnTo>
                  <a:lnTo>
                    <a:pt x="64513" y="4525"/>
                  </a:lnTo>
                  <a:lnTo>
                    <a:pt x="55328" y="3903"/>
                  </a:lnTo>
                  <a:lnTo>
                    <a:pt x="36949" y="2650"/>
                  </a:lnTo>
                  <a:lnTo>
                    <a:pt x="18578" y="1379"/>
                  </a:lnTo>
                  <a:cubicBezTo>
                    <a:pt x="12458" y="956"/>
                    <a:pt x="6328" y="550"/>
                    <a:pt x="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DCB2A72F-FF3E-BA02-8248-19610008F626}"/>
              </a:ext>
            </a:extLst>
          </p:cNvPr>
          <p:cNvSpPr/>
          <p:nvPr/>
        </p:nvSpPr>
        <p:spPr>
          <a:xfrm>
            <a:off x="444047" y="1027537"/>
            <a:ext cx="5774125" cy="1092607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lvl="1"/>
            <a:r>
              <a:rPr lang="es-ES" sz="1800" dirty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  <a:latin typeface="Arial Black" panose="020B0A04020102020204" pitchFamily="34" charset="0"/>
              </a:rPr>
              <a:t>4.</a:t>
            </a:r>
            <a:r>
              <a:rPr lang="es-ES" sz="1800" b="0" cap="none" spc="0" dirty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s-ES" sz="1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Entrevista Personal con la Comisión encargada. </a:t>
            </a:r>
            <a:r>
              <a:rPr lang="es-ES" sz="11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(Padre de Familia y Comisión)</a:t>
            </a:r>
          </a:p>
          <a:p>
            <a:pPr lvl="1"/>
            <a:r>
              <a:rPr lang="es-ES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        </a:t>
            </a:r>
            <a:r>
              <a:rPr lang="es-E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Fecha:20-21-22 de Mayo 2025</a:t>
            </a:r>
            <a:endParaRPr lang="es-E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lvl="1" algn="ctr"/>
            <a:endParaRPr lang="es-ES" sz="1100" b="0" cap="none" spc="0" dirty="0">
              <a:ln w="0"/>
              <a:solidFill>
                <a:schemeClr val="bg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7F405EF-23E9-A19A-A5CB-F3D6E67109B0}"/>
              </a:ext>
            </a:extLst>
          </p:cNvPr>
          <p:cNvSpPr/>
          <p:nvPr/>
        </p:nvSpPr>
        <p:spPr>
          <a:xfrm>
            <a:off x="1399809" y="2606849"/>
            <a:ext cx="3860586" cy="369332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lvl="1"/>
            <a:r>
              <a:rPr lang="es-ES" sz="1800" dirty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  <a:latin typeface="Arial Black" panose="020B0A04020102020204" pitchFamily="34" charset="0"/>
              </a:rPr>
              <a:t>5.</a:t>
            </a:r>
            <a:r>
              <a:rPr lang="es-ES" sz="1800" b="0" cap="none" spc="0" dirty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s-ES" sz="1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Llenar la Ficha</a:t>
            </a:r>
            <a:endParaRPr lang="es-ES" sz="11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6EE5FA0-B6E1-0CCA-99B4-2B7FEECF20EE}"/>
              </a:ext>
            </a:extLst>
          </p:cNvPr>
          <p:cNvSpPr/>
          <p:nvPr/>
        </p:nvSpPr>
        <p:spPr>
          <a:xfrm>
            <a:off x="1477139" y="3605482"/>
            <a:ext cx="5774125" cy="1015663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lvl="1"/>
            <a:r>
              <a:rPr lang="es-ES" sz="1800" dirty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0000"/>
                </a:highlight>
                <a:latin typeface="Arial Black" panose="020B0A04020102020204" pitchFamily="34" charset="0"/>
              </a:rPr>
              <a:t>6.</a:t>
            </a:r>
            <a:r>
              <a:rPr lang="es-ES" sz="1800" b="0" cap="none" spc="0" dirty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s-ES" sz="1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Entrega de Ficha (En las instalaciones de la Escuela “</a:t>
            </a:r>
            <a:r>
              <a:rPr lang="es-ES" sz="1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G.A.F.”</a:t>
            </a:r>
          </a:p>
          <a:p>
            <a:pPr lvl="1"/>
            <a:r>
              <a:rPr lang="es-E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Fecha: 26 de Mayo de 2025</a:t>
            </a:r>
          </a:p>
          <a:p>
            <a:pPr lvl="1"/>
            <a:r>
              <a:rPr lang="es-E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Hora:08h00 a 11h00</a:t>
            </a:r>
            <a:endParaRPr lang="es-ES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930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5" name="Google Shape;1225;p39"/>
          <p:cNvGrpSpPr/>
          <p:nvPr/>
        </p:nvGrpSpPr>
        <p:grpSpPr>
          <a:xfrm>
            <a:off x="3476925" y="1940288"/>
            <a:ext cx="2190131" cy="176025"/>
            <a:chOff x="4345425" y="2175475"/>
            <a:chExt cx="800750" cy="176025"/>
          </a:xfrm>
        </p:grpSpPr>
        <p:sp>
          <p:nvSpPr>
            <p:cNvPr id="1226" name="Google Shape;1226;p39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39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8" name="Google Shape;1228;p39"/>
          <p:cNvGrpSpPr/>
          <p:nvPr/>
        </p:nvGrpSpPr>
        <p:grpSpPr>
          <a:xfrm>
            <a:off x="3733250" y="2407525"/>
            <a:ext cx="1677491" cy="176025"/>
            <a:chOff x="4345425" y="2175475"/>
            <a:chExt cx="800750" cy="176025"/>
          </a:xfrm>
        </p:grpSpPr>
        <p:sp>
          <p:nvSpPr>
            <p:cNvPr id="1229" name="Google Shape;1229;p39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39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1" name="Google Shape;1231;p39"/>
          <p:cNvGrpSpPr/>
          <p:nvPr/>
        </p:nvGrpSpPr>
        <p:grpSpPr>
          <a:xfrm rot="140656">
            <a:off x="3657768" y="2861848"/>
            <a:ext cx="1828441" cy="176031"/>
            <a:chOff x="4345425" y="2175475"/>
            <a:chExt cx="800750" cy="176025"/>
          </a:xfrm>
        </p:grpSpPr>
        <p:sp>
          <p:nvSpPr>
            <p:cNvPr id="1232" name="Google Shape;1232;p39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39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4" name="Google Shape;1234;p39"/>
          <p:cNvGrpSpPr/>
          <p:nvPr/>
        </p:nvGrpSpPr>
        <p:grpSpPr>
          <a:xfrm rot="140725">
            <a:off x="3947857" y="3353395"/>
            <a:ext cx="1234670" cy="176031"/>
            <a:chOff x="4345425" y="2175475"/>
            <a:chExt cx="800750" cy="176025"/>
          </a:xfrm>
        </p:grpSpPr>
        <p:sp>
          <p:nvSpPr>
            <p:cNvPr id="1235" name="Google Shape;1235;p39"/>
            <p:cNvSpPr/>
            <p:nvPr/>
          </p:nvSpPr>
          <p:spPr>
            <a:xfrm>
              <a:off x="4351850" y="2175475"/>
              <a:ext cx="763000" cy="156275"/>
            </a:xfrm>
            <a:custGeom>
              <a:avLst/>
              <a:gdLst/>
              <a:ahLst/>
              <a:cxnLst/>
              <a:rect l="l" t="t" r="r" b="b"/>
              <a:pathLst>
                <a:path w="30520" h="6251" extrusionOk="0">
                  <a:moveTo>
                    <a:pt x="28815" y="0"/>
                  </a:moveTo>
                  <a:cubicBezTo>
                    <a:pt x="19166" y="50"/>
                    <a:pt x="9617" y="1178"/>
                    <a:pt x="243" y="3359"/>
                  </a:cubicBezTo>
                  <a:cubicBezTo>
                    <a:pt x="1" y="3431"/>
                    <a:pt x="1096" y="6250"/>
                    <a:pt x="1871" y="6250"/>
                  </a:cubicBezTo>
                  <a:cubicBezTo>
                    <a:pt x="1897" y="6250"/>
                    <a:pt x="1923" y="6247"/>
                    <a:pt x="1948" y="6241"/>
                  </a:cubicBezTo>
                  <a:cubicBezTo>
                    <a:pt x="11321" y="4060"/>
                    <a:pt x="20870" y="2933"/>
                    <a:pt x="30494" y="2882"/>
                  </a:cubicBezTo>
                  <a:cubicBezTo>
                    <a:pt x="30519" y="2882"/>
                    <a:pt x="29742" y="0"/>
                    <a:pt x="2881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39"/>
            <p:cNvSpPr/>
            <p:nvPr/>
          </p:nvSpPr>
          <p:spPr>
            <a:xfrm>
              <a:off x="4345425" y="2195925"/>
              <a:ext cx="800750" cy="155575"/>
            </a:xfrm>
            <a:custGeom>
              <a:avLst/>
              <a:gdLst/>
              <a:ahLst/>
              <a:cxnLst/>
              <a:rect l="l" t="t" r="r" b="b"/>
              <a:pathLst>
                <a:path w="32030" h="6223" extrusionOk="0">
                  <a:moveTo>
                    <a:pt x="28845" y="0"/>
                  </a:moveTo>
                  <a:cubicBezTo>
                    <a:pt x="27445" y="0"/>
                    <a:pt x="25887" y="355"/>
                    <a:pt x="24736" y="435"/>
                  </a:cubicBezTo>
                  <a:cubicBezTo>
                    <a:pt x="22004" y="611"/>
                    <a:pt x="19247" y="811"/>
                    <a:pt x="16490" y="987"/>
                  </a:cubicBezTo>
                  <a:cubicBezTo>
                    <a:pt x="11578" y="1338"/>
                    <a:pt x="6240" y="1112"/>
                    <a:pt x="1603" y="3042"/>
                  </a:cubicBezTo>
                  <a:cubicBezTo>
                    <a:pt x="0" y="3697"/>
                    <a:pt x="919" y="6222"/>
                    <a:pt x="2308" y="6222"/>
                  </a:cubicBezTo>
                  <a:cubicBezTo>
                    <a:pt x="2461" y="6222"/>
                    <a:pt x="2620" y="6192"/>
                    <a:pt x="2781" y="6125"/>
                  </a:cubicBezTo>
                  <a:cubicBezTo>
                    <a:pt x="6967" y="4370"/>
                    <a:pt x="11653" y="4546"/>
                    <a:pt x="16115" y="4220"/>
                  </a:cubicBezTo>
                  <a:cubicBezTo>
                    <a:pt x="18596" y="4069"/>
                    <a:pt x="21052" y="3894"/>
                    <a:pt x="23533" y="3719"/>
                  </a:cubicBezTo>
                  <a:cubicBezTo>
                    <a:pt x="24636" y="3643"/>
                    <a:pt x="25739" y="3568"/>
                    <a:pt x="26841" y="3493"/>
                  </a:cubicBezTo>
                  <a:cubicBezTo>
                    <a:pt x="27393" y="3468"/>
                    <a:pt x="27944" y="3418"/>
                    <a:pt x="28496" y="3393"/>
                  </a:cubicBezTo>
                  <a:cubicBezTo>
                    <a:pt x="28558" y="3393"/>
                    <a:pt x="29066" y="3437"/>
                    <a:pt x="29482" y="3437"/>
                  </a:cubicBezTo>
                  <a:cubicBezTo>
                    <a:pt x="29580" y="3437"/>
                    <a:pt x="29673" y="3434"/>
                    <a:pt x="29754" y="3428"/>
                  </a:cubicBezTo>
                  <a:lnTo>
                    <a:pt x="29754" y="3428"/>
                  </a:lnTo>
                  <a:cubicBezTo>
                    <a:pt x="30007" y="3587"/>
                    <a:pt x="30293" y="3683"/>
                    <a:pt x="30597" y="3683"/>
                  </a:cubicBezTo>
                  <a:cubicBezTo>
                    <a:pt x="30664" y="3683"/>
                    <a:pt x="30732" y="3678"/>
                    <a:pt x="30801" y="3668"/>
                  </a:cubicBezTo>
                  <a:cubicBezTo>
                    <a:pt x="30877" y="3668"/>
                    <a:pt x="30952" y="3643"/>
                    <a:pt x="31002" y="3643"/>
                  </a:cubicBezTo>
                  <a:cubicBezTo>
                    <a:pt x="31528" y="3568"/>
                    <a:pt x="31829" y="2992"/>
                    <a:pt x="31904" y="2516"/>
                  </a:cubicBezTo>
                  <a:lnTo>
                    <a:pt x="31929" y="2265"/>
                  </a:lnTo>
                  <a:cubicBezTo>
                    <a:pt x="32029" y="1563"/>
                    <a:pt x="31578" y="811"/>
                    <a:pt x="30977" y="460"/>
                  </a:cubicBezTo>
                  <a:cubicBezTo>
                    <a:pt x="30386" y="115"/>
                    <a:pt x="29641" y="0"/>
                    <a:pt x="28845" y="0"/>
                  </a:cubicBezTo>
                  <a:close/>
                </a:path>
              </a:pathLst>
            </a:custGeom>
            <a:solidFill>
              <a:srgbClr val="00FF00">
                <a:alpha val="20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7" name="Google Shape;1237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dirty="0"/>
            </a:br>
            <a:r>
              <a:rPr lang="en" sz="4000" dirty="0"/>
              <a:t>G.A.F.</a:t>
            </a:r>
            <a:endParaRPr sz="4000" dirty="0"/>
          </a:p>
        </p:txBody>
      </p:sp>
      <p:sp>
        <p:nvSpPr>
          <p:cNvPr id="1238" name="Google Shape;1238;p39"/>
          <p:cNvSpPr/>
          <p:nvPr/>
        </p:nvSpPr>
        <p:spPr>
          <a:xfrm>
            <a:off x="7335175" y="3492600"/>
            <a:ext cx="1030054" cy="1376819"/>
          </a:xfrm>
          <a:custGeom>
            <a:avLst/>
            <a:gdLst/>
            <a:ahLst/>
            <a:cxnLst/>
            <a:rect l="l" t="t" r="r" b="b"/>
            <a:pathLst>
              <a:path w="20211" h="27015" extrusionOk="0">
                <a:moveTo>
                  <a:pt x="13024" y="5921"/>
                </a:moveTo>
                <a:cubicBezTo>
                  <a:pt x="13039" y="5921"/>
                  <a:pt x="13053" y="5921"/>
                  <a:pt x="13068" y="5921"/>
                </a:cubicBezTo>
                <a:cubicBezTo>
                  <a:pt x="13228" y="5925"/>
                  <a:pt x="13275" y="5932"/>
                  <a:pt x="13449" y="5978"/>
                </a:cubicBezTo>
                <a:cubicBezTo>
                  <a:pt x="13621" y="6025"/>
                  <a:pt x="13692" y="6054"/>
                  <a:pt x="13820" y="6121"/>
                </a:cubicBezTo>
                <a:cubicBezTo>
                  <a:pt x="14120" y="6275"/>
                  <a:pt x="14305" y="6421"/>
                  <a:pt x="14533" y="6660"/>
                </a:cubicBezTo>
                <a:cubicBezTo>
                  <a:pt x="14934" y="7077"/>
                  <a:pt x="15239" y="7599"/>
                  <a:pt x="15440" y="8166"/>
                </a:cubicBezTo>
                <a:lnTo>
                  <a:pt x="15440" y="8166"/>
                </a:lnTo>
                <a:cubicBezTo>
                  <a:pt x="15083" y="8248"/>
                  <a:pt x="14722" y="8292"/>
                  <a:pt x="14368" y="8292"/>
                </a:cubicBezTo>
                <a:cubicBezTo>
                  <a:pt x="14140" y="8292"/>
                  <a:pt x="13915" y="8274"/>
                  <a:pt x="13695" y="8236"/>
                </a:cubicBezTo>
                <a:cubicBezTo>
                  <a:pt x="12724" y="8067"/>
                  <a:pt x="11922" y="7510"/>
                  <a:pt x="11491" y="6614"/>
                </a:cubicBezTo>
                <a:lnTo>
                  <a:pt x="11491" y="6614"/>
                </a:lnTo>
                <a:cubicBezTo>
                  <a:pt x="11716" y="6403"/>
                  <a:pt x="11958" y="6226"/>
                  <a:pt x="12244" y="6092"/>
                </a:cubicBezTo>
                <a:cubicBezTo>
                  <a:pt x="12481" y="5981"/>
                  <a:pt x="12754" y="5921"/>
                  <a:pt x="13024" y="5921"/>
                </a:cubicBezTo>
                <a:close/>
                <a:moveTo>
                  <a:pt x="8395" y="11475"/>
                </a:moveTo>
                <a:cubicBezTo>
                  <a:pt x="9299" y="11475"/>
                  <a:pt x="10220" y="12193"/>
                  <a:pt x="10793" y="12796"/>
                </a:cubicBezTo>
                <a:cubicBezTo>
                  <a:pt x="11173" y="13194"/>
                  <a:pt x="11637" y="13806"/>
                  <a:pt x="11795" y="14426"/>
                </a:cubicBezTo>
                <a:lnTo>
                  <a:pt x="11795" y="14426"/>
                </a:lnTo>
                <a:cubicBezTo>
                  <a:pt x="11609" y="14465"/>
                  <a:pt x="11433" y="14481"/>
                  <a:pt x="11241" y="14481"/>
                </a:cubicBezTo>
                <a:cubicBezTo>
                  <a:pt x="11116" y="14481"/>
                  <a:pt x="10985" y="14474"/>
                  <a:pt x="10839" y="14462"/>
                </a:cubicBezTo>
                <a:cubicBezTo>
                  <a:pt x="10369" y="14415"/>
                  <a:pt x="9901" y="14315"/>
                  <a:pt x="9445" y="14187"/>
                </a:cubicBezTo>
                <a:cubicBezTo>
                  <a:pt x="8654" y="13965"/>
                  <a:pt x="7622" y="13627"/>
                  <a:pt x="7109" y="12960"/>
                </a:cubicBezTo>
                <a:cubicBezTo>
                  <a:pt x="7017" y="12843"/>
                  <a:pt x="6964" y="12743"/>
                  <a:pt x="6942" y="12593"/>
                </a:cubicBezTo>
                <a:lnTo>
                  <a:pt x="6942" y="12593"/>
                </a:lnTo>
                <a:cubicBezTo>
                  <a:pt x="6943" y="12597"/>
                  <a:pt x="6943" y="12599"/>
                  <a:pt x="6944" y="12599"/>
                </a:cubicBezTo>
                <a:cubicBezTo>
                  <a:pt x="6949" y="12599"/>
                  <a:pt x="6951" y="12474"/>
                  <a:pt x="6947" y="12474"/>
                </a:cubicBezTo>
                <a:lnTo>
                  <a:pt x="6947" y="12474"/>
                </a:lnTo>
                <a:cubicBezTo>
                  <a:pt x="6947" y="12474"/>
                  <a:pt x="6946" y="12476"/>
                  <a:pt x="6946" y="12479"/>
                </a:cubicBezTo>
                <a:cubicBezTo>
                  <a:pt x="6964" y="12379"/>
                  <a:pt x="6974" y="12354"/>
                  <a:pt x="7013" y="12283"/>
                </a:cubicBezTo>
                <a:cubicBezTo>
                  <a:pt x="7216" y="11923"/>
                  <a:pt x="7634" y="11609"/>
                  <a:pt x="8033" y="11516"/>
                </a:cubicBezTo>
                <a:cubicBezTo>
                  <a:pt x="8153" y="11488"/>
                  <a:pt x="8274" y="11475"/>
                  <a:pt x="8395" y="11475"/>
                </a:cubicBezTo>
                <a:close/>
                <a:moveTo>
                  <a:pt x="3729" y="17061"/>
                </a:moveTo>
                <a:cubicBezTo>
                  <a:pt x="3729" y="17061"/>
                  <a:pt x="3729" y="17062"/>
                  <a:pt x="3729" y="17064"/>
                </a:cubicBezTo>
                <a:lnTo>
                  <a:pt x="3729" y="17064"/>
                </a:lnTo>
                <a:cubicBezTo>
                  <a:pt x="3729" y="17063"/>
                  <a:pt x="3729" y="17062"/>
                  <a:pt x="3729" y="17061"/>
                </a:cubicBezTo>
                <a:cubicBezTo>
                  <a:pt x="3729" y="17061"/>
                  <a:pt x="3729" y="17061"/>
                  <a:pt x="3729" y="17061"/>
                </a:cubicBezTo>
                <a:close/>
                <a:moveTo>
                  <a:pt x="4657" y="16619"/>
                </a:moveTo>
                <a:cubicBezTo>
                  <a:pt x="5017" y="16619"/>
                  <a:pt x="5390" y="16704"/>
                  <a:pt x="5726" y="16808"/>
                </a:cubicBezTo>
                <a:cubicBezTo>
                  <a:pt x="6315" y="16990"/>
                  <a:pt x="6980" y="17291"/>
                  <a:pt x="7494" y="17724"/>
                </a:cubicBezTo>
                <a:lnTo>
                  <a:pt x="7494" y="17724"/>
                </a:lnTo>
                <a:cubicBezTo>
                  <a:pt x="7022" y="17823"/>
                  <a:pt x="6544" y="17881"/>
                  <a:pt x="6061" y="17881"/>
                </a:cubicBezTo>
                <a:cubicBezTo>
                  <a:pt x="5926" y="17881"/>
                  <a:pt x="5790" y="17877"/>
                  <a:pt x="5654" y="17867"/>
                </a:cubicBezTo>
                <a:cubicBezTo>
                  <a:pt x="5119" y="17828"/>
                  <a:pt x="4535" y="17739"/>
                  <a:pt x="4071" y="17453"/>
                </a:cubicBezTo>
                <a:cubicBezTo>
                  <a:pt x="3943" y="17375"/>
                  <a:pt x="3840" y="17278"/>
                  <a:pt x="3779" y="17182"/>
                </a:cubicBezTo>
                <a:cubicBezTo>
                  <a:pt x="3731" y="17107"/>
                  <a:pt x="3742" y="17153"/>
                  <a:pt x="3731" y="17074"/>
                </a:cubicBezTo>
                <a:lnTo>
                  <a:pt x="3731" y="17074"/>
                </a:lnTo>
                <a:cubicBezTo>
                  <a:pt x="3731" y="17072"/>
                  <a:pt x="3730" y="17064"/>
                  <a:pt x="3729" y="17039"/>
                </a:cubicBezTo>
                <a:cubicBezTo>
                  <a:pt x="3728" y="17032"/>
                  <a:pt x="3728" y="17026"/>
                  <a:pt x="3728" y="17021"/>
                </a:cubicBezTo>
                <a:lnTo>
                  <a:pt x="3728" y="17021"/>
                </a:lnTo>
                <a:cubicBezTo>
                  <a:pt x="3729" y="17018"/>
                  <a:pt x="3731" y="17011"/>
                  <a:pt x="3733" y="17000"/>
                </a:cubicBezTo>
                <a:cubicBezTo>
                  <a:pt x="3743" y="16939"/>
                  <a:pt x="3807" y="16861"/>
                  <a:pt x="3850" y="16829"/>
                </a:cubicBezTo>
                <a:cubicBezTo>
                  <a:pt x="3990" y="16725"/>
                  <a:pt x="4086" y="16697"/>
                  <a:pt x="4264" y="16658"/>
                </a:cubicBezTo>
                <a:cubicBezTo>
                  <a:pt x="4391" y="16631"/>
                  <a:pt x="4523" y="16619"/>
                  <a:pt x="4657" y="16619"/>
                </a:cubicBezTo>
                <a:close/>
                <a:moveTo>
                  <a:pt x="17258" y="0"/>
                </a:moveTo>
                <a:cubicBezTo>
                  <a:pt x="17012" y="0"/>
                  <a:pt x="16846" y="399"/>
                  <a:pt x="17111" y="590"/>
                </a:cubicBezTo>
                <a:cubicBezTo>
                  <a:pt x="18099" y="1314"/>
                  <a:pt x="19051" y="2277"/>
                  <a:pt x="19315" y="3515"/>
                </a:cubicBezTo>
                <a:cubicBezTo>
                  <a:pt x="19508" y="4420"/>
                  <a:pt x="19229" y="5322"/>
                  <a:pt x="18691" y="6071"/>
                </a:cubicBezTo>
                <a:cubicBezTo>
                  <a:pt x="18072" y="6930"/>
                  <a:pt x="17093" y="7624"/>
                  <a:pt x="16029" y="7996"/>
                </a:cubicBezTo>
                <a:lnTo>
                  <a:pt x="16029" y="7996"/>
                </a:lnTo>
                <a:cubicBezTo>
                  <a:pt x="15927" y="7703"/>
                  <a:pt x="15800" y="7419"/>
                  <a:pt x="15650" y="7148"/>
                </a:cubicBezTo>
                <a:cubicBezTo>
                  <a:pt x="15289" y="6499"/>
                  <a:pt x="14761" y="5886"/>
                  <a:pt x="14080" y="5562"/>
                </a:cubicBezTo>
                <a:cubicBezTo>
                  <a:pt x="13734" y="5394"/>
                  <a:pt x="13371" y="5311"/>
                  <a:pt x="13008" y="5311"/>
                </a:cubicBezTo>
                <a:cubicBezTo>
                  <a:pt x="12645" y="5311"/>
                  <a:pt x="12281" y="5394"/>
                  <a:pt x="11934" y="5557"/>
                </a:cubicBezTo>
                <a:cubicBezTo>
                  <a:pt x="11545" y="5740"/>
                  <a:pt x="11203" y="6014"/>
                  <a:pt x="10904" y="6321"/>
                </a:cubicBezTo>
                <a:cubicBezTo>
                  <a:pt x="10832" y="6392"/>
                  <a:pt x="10782" y="6524"/>
                  <a:pt x="10825" y="6620"/>
                </a:cubicBezTo>
                <a:cubicBezTo>
                  <a:pt x="11249" y="7647"/>
                  <a:pt x="12037" y="8421"/>
                  <a:pt x="13111" y="8735"/>
                </a:cubicBezTo>
                <a:cubicBezTo>
                  <a:pt x="13505" y="8850"/>
                  <a:pt x="13914" y="8902"/>
                  <a:pt x="14326" y="8902"/>
                </a:cubicBezTo>
                <a:cubicBezTo>
                  <a:pt x="14756" y="8902"/>
                  <a:pt x="15188" y="8845"/>
                  <a:pt x="15608" y="8745"/>
                </a:cubicBezTo>
                <a:lnTo>
                  <a:pt x="15608" y="8745"/>
                </a:lnTo>
                <a:cubicBezTo>
                  <a:pt x="15753" y="9390"/>
                  <a:pt x="15773" y="10065"/>
                  <a:pt x="15660" y="10692"/>
                </a:cubicBezTo>
                <a:cubicBezTo>
                  <a:pt x="15517" y="11498"/>
                  <a:pt x="15164" y="12254"/>
                  <a:pt x="14612" y="12861"/>
                </a:cubicBezTo>
                <a:cubicBezTo>
                  <a:pt x="14005" y="13520"/>
                  <a:pt x="13218" y="13971"/>
                  <a:pt x="12374" y="14260"/>
                </a:cubicBezTo>
                <a:lnTo>
                  <a:pt x="12374" y="14260"/>
                </a:lnTo>
                <a:cubicBezTo>
                  <a:pt x="12336" y="14118"/>
                  <a:pt x="12287" y="13980"/>
                  <a:pt x="12233" y="13852"/>
                </a:cubicBezTo>
                <a:cubicBezTo>
                  <a:pt x="11745" y="12678"/>
                  <a:pt x="10708" y="11648"/>
                  <a:pt x="9541" y="11146"/>
                </a:cubicBezTo>
                <a:cubicBezTo>
                  <a:pt x="9164" y="10980"/>
                  <a:pt x="8752" y="10865"/>
                  <a:pt x="8340" y="10865"/>
                </a:cubicBezTo>
                <a:cubicBezTo>
                  <a:pt x="8175" y="10865"/>
                  <a:pt x="8010" y="10884"/>
                  <a:pt x="7848" y="10924"/>
                </a:cubicBezTo>
                <a:cubicBezTo>
                  <a:pt x="7331" y="11052"/>
                  <a:pt x="6814" y="11445"/>
                  <a:pt x="6524" y="11894"/>
                </a:cubicBezTo>
                <a:cubicBezTo>
                  <a:pt x="5968" y="12757"/>
                  <a:pt x="6696" y="13567"/>
                  <a:pt x="7416" y="14013"/>
                </a:cubicBezTo>
                <a:cubicBezTo>
                  <a:pt x="8340" y="14579"/>
                  <a:pt x="9452" y="14897"/>
                  <a:pt x="10518" y="15043"/>
                </a:cubicBezTo>
                <a:cubicBezTo>
                  <a:pt x="10774" y="15076"/>
                  <a:pt x="11035" y="15103"/>
                  <a:pt x="11295" y="15103"/>
                </a:cubicBezTo>
                <a:cubicBezTo>
                  <a:pt x="11476" y="15103"/>
                  <a:pt x="11657" y="15090"/>
                  <a:pt x="11834" y="15057"/>
                </a:cubicBezTo>
                <a:lnTo>
                  <a:pt x="11834" y="15057"/>
                </a:lnTo>
                <a:cubicBezTo>
                  <a:pt x="11812" y="15199"/>
                  <a:pt x="11764" y="15338"/>
                  <a:pt x="11687" y="15471"/>
                </a:cubicBezTo>
                <a:cubicBezTo>
                  <a:pt x="11427" y="15917"/>
                  <a:pt x="10999" y="16251"/>
                  <a:pt x="10568" y="16523"/>
                </a:cubicBezTo>
                <a:cubicBezTo>
                  <a:pt x="10044" y="16854"/>
                  <a:pt x="9477" y="17110"/>
                  <a:pt x="8896" y="17318"/>
                </a:cubicBezTo>
                <a:cubicBezTo>
                  <a:pt x="8666" y="17400"/>
                  <a:pt x="8433" y="17477"/>
                  <a:pt x="8198" y="17546"/>
                </a:cubicBezTo>
                <a:lnTo>
                  <a:pt x="8198" y="17546"/>
                </a:lnTo>
                <a:cubicBezTo>
                  <a:pt x="7839" y="17180"/>
                  <a:pt x="7389" y="16886"/>
                  <a:pt x="6956" y="16654"/>
                </a:cubicBezTo>
                <a:cubicBezTo>
                  <a:pt x="6329" y="16319"/>
                  <a:pt x="5633" y="16080"/>
                  <a:pt x="4920" y="16016"/>
                </a:cubicBezTo>
                <a:cubicBezTo>
                  <a:pt x="4830" y="16008"/>
                  <a:pt x="4737" y="16004"/>
                  <a:pt x="4643" y="16004"/>
                </a:cubicBezTo>
                <a:cubicBezTo>
                  <a:pt x="4271" y="16004"/>
                  <a:pt x="3883" y="16074"/>
                  <a:pt x="3572" y="16273"/>
                </a:cubicBezTo>
                <a:cubicBezTo>
                  <a:pt x="3255" y="16476"/>
                  <a:pt x="3052" y="16819"/>
                  <a:pt x="3130" y="17204"/>
                </a:cubicBezTo>
                <a:cubicBezTo>
                  <a:pt x="3208" y="17599"/>
                  <a:pt x="3558" y="17892"/>
                  <a:pt x="3900" y="18066"/>
                </a:cubicBezTo>
                <a:cubicBezTo>
                  <a:pt x="4530" y="18388"/>
                  <a:pt x="5253" y="18510"/>
                  <a:pt x="5977" y="18510"/>
                </a:cubicBezTo>
                <a:cubicBezTo>
                  <a:pt x="6498" y="18510"/>
                  <a:pt x="7020" y="18447"/>
                  <a:pt x="7509" y="18348"/>
                </a:cubicBezTo>
                <a:cubicBezTo>
                  <a:pt x="7666" y="18316"/>
                  <a:pt x="7823" y="18282"/>
                  <a:pt x="7982" y="18244"/>
                </a:cubicBezTo>
                <a:lnTo>
                  <a:pt x="7982" y="18244"/>
                </a:lnTo>
                <a:cubicBezTo>
                  <a:pt x="8050" y="18339"/>
                  <a:pt x="8110" y="18439"/>
                  <a:pt x="8162" y="18544"/>
                </a:cubicBezTo>
                <a:cubicBezTo>
                  <a:pt x="8450" y="19129"/>
                  <a:pt x="8272" y="19793"/>
                  <a:pt x="7915" y="20380"/>
                </a:cubicBezTo>
                <a:cubicBezTo>
                  <a:pt x="7441" y="21169"/>
                  <a:pt x="6732" y="21810"/>
                  <a:pt x="6029" y="22395"/>
                </a:cubicBezTo>
                <a:cubicBezTo>
                  <a:pt x="4471" y="23686"/>
                  <a:pt x="2720" y="24702"/>
                  <a:pt x="1069" y="25865"/>
                </a:cubicBezTo>
                <a:cubicBezTo>
                  <a:pt x="784" y="26065"/>
                  <a:pt x="506" y="26272"/>
                  <a:pt x="238" y="26499"/>
                </a:cubicBezTo>
                <a:cubicBezTo>
                  <a:pt x="0" y="26701"/>
                  <a:pt x="221" y="27014"/>
                  <a:pt x="473" y="27014"/>
                </a:cubicBezTo>
                <a:cubicBezTo>
                  <a:pt x="541" y="27014"/>
                  <a:pt x="612" y="26991"/>
                  <a:pt x="677" y="26935"/>
                </a:cubicBezTo>
                <a:cubicBezTo>
                  <a:pt x="1308" y="26392"/>
                  <a:pt x="2103" y="25908"/>
                  <a:pt x="2830" y="25426"/>
                </a:cubicBezTo>
                <a:cubicBezTo>
                  <a:pt x="3804" y="24784"/>
                  <a:pt x="4774" y="24142"/>
                  <a:pt x="5701" y="23440"/>
                </a:cubicBezTo>
                <a:cubicBezTo>
                  <a:pt x="6578" y="22770"/>
                  <a:pt x="7441" y="22053"/>
                  <a:pt x="8119" y="21175"/>
                </a:cubicBezTo>
                <a:cubicBezTo>
                  <a:pt x="8636" y="20499"/>
                  <a:pt x="9049" y="19671"/>
                  <a:pt x="8889" y="18797"/>
                </a:cubicBezTo>
                <a:cubicBezTo>
                  <a:pt x="8842" y="18535"/>
                  <a:pt x="8746" y="18294"/>
                  <a:pt x="8613" y="18074"/>
                </a:cubicBezTo>
                <a:lnTo>
                  <a:pt x="8613" y="18074"/>
                </a:lnTo>
                <a:cubicBezTo>
                  <a:pt x="9548" y="17794"/>
                  <a:pt x="10464" y="17389"/>
                  <a:pt x="11231" y="16819"/>
                </a:cubicBezTo>
                <a:cubicBezTo>
                  <a:pt x="11702" y="16469"/>
                  <a:pt x="12141" y="16045"/>
                  <a:pt x="12362" y="15489"/>
                </a:cubicBezTo>
                <a:cubicBezTo>
                  <a:pt x="12437" y="15300"/>
                  <a:pt x="12468" y="15097"/>
                  <a:pt x="12467" y="14892"/>
                </a:cubicBezTo>
                <a:lnTo>
                  <a:pt x="12467" y="14892"/>
                </a:lnTo>
                <a:cubicBezTo>
                  <a:pt x="12861" y="14763"/>
                  <a:pt x="13246" y="14591"/>
                  <a:pt x="13603" y="14401"/>
                </a:cubicBezTo>
                <a:cubicBezTo>
                  <a:pt x="14516" y="13916"/>
                  <a:pt x="15300" y="13182"/>
                  <a:pt x="15778" y="12262"/>
                </a:cubicBezTo>
                <a:cubicBezTo>
                  <a:pt x="16362" y="11134"/>
                  <a:pt x="16485" y="9804"/>
                  <a:pt x="16197" y="8573"/>
                </a:cubicBezTo>
                <a:lnTo>
                  <a:pt x="16197" y="8573"/>
                </a:lnTo>
                <a:cubicBezTo>
                  <a:pt x="16217" y="8566"/>
                  <a:pt x="16236" y="8560"/>
                  <a:pt x="16256" y="8553"/>
                </a:cubicBezTo>
                <a:cubicBezTo>
                  <a:pt x="18206" y="7851"/>
                  <a:pt x="20210" y="6049"/>
                  <a:pt x="19978" y="3789"/>
                </a:cubicBezTo>
                <a:cubicBezTo>
                  <a:pt x="19817" y="2192"/>
                  <a:pt x="18666" y="965"/>
                  <a:pt x="17421" y="59"/>
                </a:cubicBezTo>
                <a:cubicBezTo>
                  <a:pt x="17365" y="18"/>
                  <a:pt x="17310" y="0"/>
                  <a:pt x="17258" y="0"/>
                </a:cubicBezTo>
                <a:close/>
              </a:path>
            </a:pathLst>
          </a:custGeom>
          <a:solidFill>
            <a:srgbClr val="212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9" name="Google Shape;1239;p39"/>
          <p:cNvSpPr/>
          <p:nvPr/>
        </p:nvSpPr>
        <p:spPr>
          <a:xfrm rot="9797852">
            <a:off x="544930" y="949988"/>
            <a:ext cx="1030058" cy="1376825"/>
          </a:xfrm>
          <a:custGeom>
            <a:avLst/>
            <a:gdLst/>
            <a:ahLst/>
            <a:cxnLst/>
            <a:rect l="l" t="t" r="r" b="b"/>
            <a:pathLst>
              <a:path w="20211" h="27015" extrusionOk="0">
                <a:moveTo>
                  <a:pt x="13024" y="5921"/>
                </a:moveTo>
                <a:cubicBezTo>
                  <a:pt x="13039" y="5921"/>
                  <a:pt x="13053" y="5921"/>
                  <a:pt x="13068" y="5921"/>
                </a:cubicBezTo>
                <a:cubicBezTo>
                  <a:pt x="13228" y="5925"/>
                  <a:pt x="13275" y="5932"/>
                  <a:pt x="13449" y="5978"/>
                </a:cubicBezTo>
                <a:cubicBezTo>
                  <a:pt x="13621" y="6025"/>
                  <a:pt x="13692" y="6054"/>
                  <a:pt x="13820" y="6121"/>
                </a:cubicBezTo>
                <a:cubicBezTo>
                  <a:pt x="14120" y="6275"/>
                  <a:pt x="14305" y="6421"/>
                  <a:pt x="14533" y="6660"/>
                </a:cubicBezTo>
                <a:cubicBezTo>
                  <a:pt x="14934" y="7077"/>
                  <a:pt x="15239" y="7599"/>
                  <a:pt x="15440" y="8166"/>
                </a:cubicBezTo>
                <a:lnTo>
                  <a:pt x="15440" y="8166"/>
                </a:lnTo>
                <a:cubicBezTo>
                  <a:pt x="15083" y="8248"/>
                  <a:pt x="14722" y="8292"/>
                  <a:pt x="14368" y="8292"/>
                </a:cubicBezTo>
                <a:cubicBezTo>
                  <a:pt x="14140" y="8292"/>
                  <a:pt x="13915" y="8274"/>
                  <a:pt x="13695" y="8236"/>
                </a:cubicBezTo>
                <a:cubicBezTo>
                  <a:pt x="12724" y="8067"/>
                  <a:pt x="11922" y="7510"/>
                  <a:pt x="11491" y="6614"/>
                </a:cubicBezTo>
                <a:lnTo>
                  <a:pt x="11491" y="6614"/>
                </a:lnTo>
                <a:cubicBezTo>
                  <a:pt x="11716" y="6403"/>
                  <a:pt x="11958" y="6226"/>
                  <a:pt x="12244" y="6092"/>
                </a:cubicBezTo>
                <a:cubicBezTo>
                  <a:pt x="12481" y="5981"/>
                  <a:pt x="12754" y="5921"/>
                  <a:pt x="13024" y="5921"/>
                </a:cubicBezTo>
                <a:close/>
                <a:moveTo>
                  <a:pt x="8395" y="11475"/>
                </a:moveTo>
                <a:cubicBezTo>
                  <a:pt x="9299" y="11475"/>
                  <a:pt x="10220" y="12193"/>
                  <a:pt x="10793" y="12796"/>
                </a:cubicBezTo>
                <a:cubicBezTo>
                  <a:pt x="11173" y="13194"/>
                  <a:pt x="11637" y="13806"/>
                  <a:pt x="11795" y="14426"/>
                </a:cubicBezTo>
                <a:lnTo>
                  <a:pt x="11795" y="14426"/>
                </a:lnTo>
                <a:cubicBezTo>
                  <a:pt x="11609" y="14465"/>
                  <a:pt x="11433" y="14481"/>
                  <a:pt x="11241" y="14481"/>
                </a:cubicBezTo>
                <a:cubicBezTo>
                  <a:pt x="11116" y="14481"/>
                  <a:pt x="10985" y="14474"/>
                  <a:pt x="10839" y="14462"/>
                </a:cubicBezTo>
                <a:cubicBezTo>
                  <a:pt x="10369" y="14415"/>
                  <a:pt x="9901" y="14315"/>
                  <a:pt x="9445" y="14187"/>
                </a:cubicBezTo>
                <a:cubicBezTo>
                  <a:pt x="8654" y="13965"/>
                  <a:pt x="7622" y="13627"/>
                  <a:pt x="7109" y="12960"/>
                </a:cubicBezTo>
                <a:cubicBezTo>
                  <a:pt x="7017" y="12843"/>
                  <a:pt x="6964" y="12743"/>
                  <a:pt x="6942" y="12593"/>
                </a:cubicBezTo>
                <a:lnTo>
                  <a:pt x="6942" y="12593"/>
                </a:lnTo>
                <a:cubicBezTo>
                  <a:pt x="6943" y="12597"/>
                  <a:pt x="6943" y="12599"/>
                  <a:pt x="6944" y="12599"/>
                </a:cubicBezTo>
                <a:cubicBezTo>
                  <a:pt x="6949" y="12599"/>
                  <a:pt x="6951" y="12474"/>
                  <a:pt x="6947" y="12474"/>
                </a:cubicBezTo>
                <a:lnTo>
                  <a:pt x="6947" y="12474"/>
                </a:lnTo>
                <a:cubicBezTo>
                  <a:pt x="6947" y="12474"/>
                  <a:pt x="6946" y="12476"/>
                  <a:pt x="6946" y="12479"/>
                </a:cubicBezTo>
                <a:cubicBezTo>
                  <a:pt x="6964" y="12379"/>
                  <a:pt x="6974" y="12354"/>
                  <a:pt x="7013" y="12283"/>
                </a:cubicBezTo>
                <a:cubicBezTo>
                  <a:pt x="7216" y="11923"/>
                  <a:pt x="7634" y="11609"/>
                  <a:pt x="8033" y="11516"/>
                </a:cubicBezTo>
                <a:cubicBezTo>
                  <a:pt x="8153" y="11488"/>
                  <a:pt x="8274" y="11475"/>
                  <a:pt x="8395" y="11475"/>
                </a:cubicBezTo>
                <a:close/>
                <a:moveTo>
                  <a:pt x="3729" y="17061"/>
                </a:moveTo>
                <a:cubicBezTo>
                  <a:pt x="3729" y="17061"/>
                  <a:pt x="3729" y="17062"/>
                  <a:pt x="3729" y="17064"/>
                </a:cubicBezTo>
                <a:lnTo>
                  <a:pt x="3729" y="17064"/>
                </a:lnTo>
                <a:cubicBezTo>
                  <a:pt x="3729" y="17063"/>
                  <a:pt x="3729" y="17062"/>
                  <a:pt x="3729" y="17061"/>
                </a:cubicBezTo>
                <a:cubicBezTo>
                  <a:pt x="3729" y="17061"/>
                  <a:pt x="3729" y="17061"/>
                  <a:pt x="3729" y="17061"/>
                </a:cubicBezTo>
                <a:close/>
                <a:moveTo>
                  <a:pt x="4657" y="16619"/>
                </a:moveTo>
                <a:cubicBezTo>
                  <a:pt x="5017" y="16619"/>
                  <a:pt x="5390" y="16704"/>
                  <a:pt x="5726" y="16808"/>
                </a:cubicBezTo>
                <a:cubicBezTo>
                  <a:pt x="6315" y="16990"/>
                  <a:pt x="6980" y="17291"/>
                  <a:pt x="7494" y="17724"/>
                </a:cubicBezTo>
                <a:lnTo>
                  <a:pt x="7494" y="17724"/>
                </a:lnTo>
                <a:cubicBezTo>
                  <a:pt x="7022" y="17823"/>
                  <a:pt x="6544" y="17881"/>
                  <a:pt x="6061" y="17881"/>
                </a:cubicBezTo>
                <a:cubicBezTo>
                  <a:pt x="5926" y="17881"/>
                  <a:pt x="5790" y="17877"/>
                  <a:pt x="5654" y="17867"/>
                </a:cubicBezTo>
                <a:cubicBezTo>
                  <a:pt x="5119" y="17828"/>
                  <a:pt x="4535" y="17739"/>
                  <a:pt x="4071" y="17453"/>
                </a:cubicBezTo>
                <a:cubicBezTo>
                  <a:pt x="3943" y="17375"/>
                  <a:pt x="3840" y="17278"/>
                  <a:pt x="3779" y="17182"/>
                </a:cubicBezTo>
                <a:cubicBezTo>
                  <a:pt x="3731" y="17107"/>
                  <a:pt x="3742" y="17153"/>
                  <a:pt x="3731" y="17074"/>
                </a:cubicBezTo>
                <a:lnTo>
                  <a:pt x="3731" y="17074"/>
                </a:lnTo>
                <a:cubicBezTo>
                  <a:pt x="3731" y="17072"/>
                  <a:pt x="3730" y="17064"/>
                  <a:pt x="3729" y="17039"/>
                </a:cubicBezTo>
                <a:cubicBezTo>
                  <a:pt x="3728" y="17032"/>
                  <a:pt x="3728" y="17026"/>
                  <a:pt x="3728" y="17021"/>
                </a:cubicBezTo>
                <a:lnTo>
                  <a:pt x="3728" y="17021"/>
                </a:lnTo>
                <a:cubicBezTo>
                  <a:pt x="3729" y="17018"/>
                  <a:pt x="3731" y="17011"/>
                  <a:pt x="3733" y="17000"/>
                </a:cubicBezTo>
                <a:cubicBezTo>
                  <a:pt x="3743" y="16939"/>
                  <a:pt x="3807" y="16861"/>
                  <a:pt x="3850" y="16829"/>
                </a:cubicBezTo>
                <a:cubicBezTo>
                  <a:pt x="3990" y="16725"/>
                  <a:pt x="4086" y="16697"/>
                  <a:pt x="4264" y="16658"/>
                </a:cubicBezTo>
                <a:cubicBezTo>
                  <a:pt x="4391" y="16631"/>
                  <a:pt x="4523" y="16619"/>
                  <a:pt x="4657" y="16619"/>
                </a:cubicBezTo>
                <a:close/>
                <a:moveTo>
                  <a:pt x="17258" y="0"/>
                </a:moveTo>
                <a:cubicBezTo>
                  <a:pt x="17012" y="0"/>
                  <a:pt x="16846" y="399"/>
                  <a:pt x="17111" y="590"/>
                </a:cubicBezTo>
                <a:cubicBezTo>
                  <a:pt x="18099" y="1314"/>
                  <a:pt x="19051" y="2277"/>
                  <a:pt x="19315" y="3515"/>
                </a:cubicBezTo>
                <a:cubicBezTo>
                  <a:pt x="19508" y="4420"/>
                  <a:pt x="19229" y="5322"/>
                  <a:pt x="18691" y="6071"/>
                </a:cubicBezTo>
                <a:cubicBezTo>
                  <a:pt x="18072" y="6930"/>
                  <a:pt x="17093" y="7624"/>
                  <a:pt x="16029" y="7996"/>
                </a:cubicBezTo>
                <a:lnTo>
                  <a:pt x="16029" y="7996"/>
                </a:lnTo>
                <a:cubicBezTo>
                  <a:pt x="15927" y="7703"/>
                  <a:pt x="15800" y="7419"/>
                  <a:pt x="15650" y="7148"/>
                </a:cubicBezTo>
                <a:cubicBezTo>
                  <a:pt x="15289" y="6499"/>
                  <a:pt x="14761" y="5886"/>
                  <a:pt x="14080" y="5562"/>
                </a:cubicBezTo>
                <a:cubicBezTo>
                  <a:pt x="13734" y="5394"/>
                  <a:pt x="13371" y="5311"/>
                  <a:pt x="13008" y="5311"/>
                </a:cubicBezTo>
                <a:cubicBezTo>
                  <a:pt x="12645" y="5311"/>
                  <a:pt x="12281" y="5394"/>
                  <a:pt x="11934" y="5557"/>
                </a:cubicBezTo>
                <a:cubicBezTo>
                  <a:pt x="11545" y="5740"/>
                  <a:pt x="11203" y="6014"/>
                  <a:pt x="10904" y="6321"/>
                </a:cubicBezTo>
                <a:cubicBezTo>
                  <a:pt x="10832" y="6392"/>
                  <a:pt x="10782" y="6524"/>
                  <a:pt x="10825" y="6620"/>
                </a:cubicBezTo>
                <a:cubicBezTo>
                  <a:pt x="11249" y="7647"/>
                  <a:pt x="12037" y="8421"/>
                  <a:pt x="13111" y="8735"/>
                </a:cubicBezTo>
                <a:cubicBezTo>
                  <a:pt x="13505" y="8850"/>
                  <a:pt x="13914" y="8902"/>
                  <a:pt x="14326" y="8902"/>
                </a:cubicBezTo>
                <a:cubicBezTo>
                  <a:pt x="14756" y="8902"/>
                  <a:pt x="15188" y="8845"/>
                  <a:pt x="15608" y="8745"/>
                </a:cubicBezTo>
                <a:lnTo>
                  <a:pt x="15608" y="8745"/>
                </a:lnTo>
                <a:cubicBezTo>
                  <a:pt x="15753" y="9390"/>
                  <a:pt x="15773" y="10065"/>
                  <a:pt x="15660" y="10692"/>
                </a:cubicBezTo>
                <a:cubicBezTo>
                  <a:pt x="15517" y="11498"/>
                  <a:pt x="15164" y="12254"/>
                  <a:pt x="14612" y="12861"/>
                </a:cubicBezTo>
                <a:cubicBezTo>
                  <a:pt x="14005" y="13520"/>
                  <a:pt x="13218" y="13971"/>
                  <a:pt x="12374" y="14260"/>
                </a:cubicBezTo>
                <a:lnTo>
                  <a:pt x="12374" y="14260"/>
                </a:lnTo>
                <a:cubicBezTo>
                  <a:pt x="12336" y="14118"/>
                  <a:pt x="12287" y="13980"/>
                  <a:pt x="12233" y="13852"/>
                </a:cubicBezTo>
                <a:cubicBezTo>
                  <a:pt x="11745" y="12678"/>
                  <a:pt x="10708" y="11648"/>
                  <a:pt x="9541" y="11146"/>
                </a:cubicBezTo>
                <a:cubicBezTo>
                  <a:pt x="9164" y="10980"/>
                  <a:pt x="8752" y="10865"/>
                  <a:pt x="8340" y="10865"/>
                </a:cubicBezTo>
                <a:cubicBezTo>
                  <a:pt x="8175" y="10865"/>
                  <a:pt x="8010" y="10884"/>
                  <a:pt x="7848" y="10924"/>
                </a:cubicBezTo>
                <a:cubicBezTo>
                  <a:pt x="7331" y="11052"/>
                  <a:pt x="6814" y="11445"/>
                  <a:pt x="6524" y="11894"/>
                </a:cubicBezTo>
                <a:cubicBezTo>
                  <a:pt x="5968" y="12757"/>
                  <a:pt x="6696" y="13567"/>
                  <a:pt x="7416" y="14013"/>
                </a:cubicBezTo>
                <a:cubicBezTo>
                  <a:pt x="8340" y="14579"/>
                  <a:pt x="9452" y="14897"/>
                  <a:pt x="10518" y="15043"/>
                </a:cubicBezTo>
                <a:cubicBezTo>
                  <a:pt x="10774" y="15076"/>
                  <a:pt x="11035" y="15103"/>
                  <a:pt x="11295" y="15103"/>
                </a:cubicBezTo>
                <a:cubicBezTo>
                  <a:pt x="11476" y="15103"/>
                  <a:pt x="11657" y="15090"/>
                  <a:pt x="11834" y="15057"/>
                </a:cubicBezTo>
                <a:lnTo>
                  <a:pt x="11834" y="15057"/>
                </a:lnTo>
                <a:cubicBezTo>
                  <a:pt x="11812" y="15199"/>
                  <a:pt x="11764" y="15338"/>
                  <a:pt x="11687" y="15471"/>
                </a:cubicBezTo>
                <a:cubicBezTo>
                  <a:pt x="11427" y="15917"/>
                  <a:pt x="10999" y="16251"/>
                  <a:pt x="10568" y="16523"/>
                </a:cubicBezTo>
                <a:cubicBezTo>
                  <a:pt x="10044" y="16854"/>
                  <a:pt x="9477" y="17110"/>
                  <a:pt x="8896" y="17318"/>
                </a:cubicBezTo>
                <a:cubicBezTo>
                  <a:pt x="8666" y="17400"/>
                  <a:pt x="8433" y="17477"/>
                  <a:pt x="8198" y="17546"/>
                </a:cubicBezTo>
                <a:lnTo>
                  <a:pt x="8198" y="17546"/>
                </a:lnTo>
                <a:cubicBezTo>
                  <a:pt x="7839" y="17180"/>
                  <a:pt x="7389" y="16886"/>
                  <a:pt x="6956" y="16654"/>
                </a:cubicBezTo>
                <a:cubicBezTo>
                  <a:pt x="6329" y="16319"/>
                  <a:pt x="5633" y="16080"/>
                  <a:pt x="4920" y="16016"/>
                </a:cubicBezTo>
                <a:cubicBezTo>
                  <a:pt x="4830" y="16008"/>
                  <a:pt x="4737" y="16004"/>
                  <a:pt x="4643" y="16004"/>
                </a:cubicBezTo>
                <a:cubicBezTo>
                  <a:pt x="4271" y="16004"/>
                  <a:pt x="3883" y="16074"/>
                  <a:pt x="3572" y="16273"/>
                </a:cubicBezTo>
                <a:cubicBezTo>
                  <a:pt x="3255" y="16476"/>
                  <a:pt x="3052" y="16819"/>
                  <a:pt x="3130" y="17204"/>
                </a:cubicBezTo>
                <a:cubicBezTo>
                  <a:pt x="3208" y="17599"/>
                  <a:pt x="3558" y="17892"/>
                  <a:pt x="3900" y="18066"/>
                </a:cubicBezTo>
                <a:cubicBezTo>
                  <a:pt x="4530" y="18388"/>
                  <a:pt x="5253" y="18510"/>
                  <a:pt x="5977" y="18510"/>
                </a:cubicBezTo>
                <a:cubicBezTo>
                  <a:pt x="6498" y="18510"/>
                  <a:pt x="7020" y="18447"/>
                  <a:pt x="7509" y="18348"/>
                </a:cubicBezTo>
                <a:cubicBezTo>
                  <a:pt x="7666" y="18316"/>
                  <a:pt x="7823" y="18282"/>
                  <a:pt x="7982" y="18244"/>
                </a:cubicBezTo>
                <a:lnTo>
                  <a:pt x="7982" y="18244"/>
                </a:lnTo>
                <a:cubicBezTo>
                  <a:pt x="8050" y="18339"/>
                  <a:pt x="8110" y="18439"/>
                  <a:pt x="8162" y="18544"/>
                </a:cubicBezTo>
                <a:cubicBezTo>
                  <a:pt x="8450" y="19129"/>
                  <a:pt x="8272" y="19793"/>
                  <a:pt x="7915" y="20380"/>
                </a:cubicBezTo>
                <a:cubicBezTo>
                  <a:pt x="7441" y="21169"/>
                  <a:pt x="6732" y="21810"/>
                  <a:pt x="6029" y="22395"/>
                </a:cubicBezTo>
                <a:cubicBezTo>
                  <a:pt x="4471" y="23686"/>
                  <a:pt x="2720" y="24702"/>
                  <a:pt x="1069" y="25865"/>
                </a:cubicBezTo>
                <a:cubicBezTo>
                  <a:pt x="784" y="26065"/>
                  <a:pt x="506" y="26272"/>
                  <a:pt x="238" y="26499"/>
                </a:cubicBezTo>
                <a:cubicBezTo>
                  <a:pt x="0" y="26701"/>
                  <a:pt x="221" y="27014"/>
                  <a:pt x="473" y="27014"/>
                </a:cubicBezTo>
                <a:cubicBezTo>
                  <a:pt x="541" y="27014"/>
                  <a:pt x="612" y="26991"/>
                  <a:pt x="677" y="26935"/>
                </a:cubicBezTo>
                <a:cubicBezTo>
                  <a:pt x="1308" y="26392"/>
                  <a:pt x="2103" y="25908"/>
                  <a:pt x="2830" y="25426"/>
                </a:cubicBezTo>
                <a:cubicBezTo>
                  <a:pt x="3804" y="24784"/>
                  <a:pt x="4774" y="24142"/>
                  <a:pt x="5701" y="23440"/>
                </a:cubicBezTo>
                <a:cubicBezTo>
                  <a:pt x="6578" y="22770"/>
                  <a:pt x="7441" y="22053"/>
                  <a:pt x="8119" y="21175"/>
                </a:cubicBezTo>
                <a:cubicBezTo>
                  <a:pt x="8636" y="20499"/>
                  <a:pt x="9049" y="19671"/>
                  <a:pt x="8889" y="18797"/>
                </a:cubicBezTo>
                <a:cubicBezTo>
                  <a:pt x="8842" y="18535"/>
                  <a:pt x="8746" y="18294"/>
                  <a:pt x="8613" y="18074"/>
                </a:cubicBezTo>
                <a:lnTo>
                  <a:pt x="8613" y="18074"/>
                </a:lnTo>
                <a:cubicBezTo>
                  <a:pt x="9548" y="17794"/>
                  <a:pt x="10464" y="17389"/>
                  <a:pt x="11231" y="16819"/>
                </a:cubicBezTo>
                <a:cubicBezTo>
                  <a:pt x="11702" y="16469"/>
                  <a:pt x="12141" y="16045"/>
                  <a:pt x="12362" y="15489"/>
                </a:cubicBezTo>
                <a:cubicBezTo>
                  <a:pt x="12437" y="15300"/>
                  <a:pt x="12468" y="15097"/>
                  <a:pt x="12467" y="14892"/>
                </a:cubicBezTo>
                <a:lnTo>
                  <a:pt x="12467" y="14892"/>
                </a:lnTo>
                <a:cubicBezTo>
                  <a:pt x="12861" y="14763"/>
                  <a:pt x="13246" y="14591"/>
                  <a:pt x="13603" y="14401"/>
                </a:cubicBezTo>
                <a:cubicBezTo>
                  <a:pt x="14516" y="13916"/>
                  <a:pt x="15300" y="13182"/>
                  <a:pt x="15778" y="12262"/>
                </a:cubicBezTo>
                <a:cubicBezTo>
                  <a:pt x="16362" y="11134"/>
                  <a:pt x="16485" y="9804"/>
                  <a:pt x="16197" y="8573"/>
                </a:cubicBezTo>
                <a:lnTo>
                  <a:pt x="16197" y="8573"/>
                </a:lnTo>
                <a:cubicBezTo>
                  <a:pt x="16217" y="8566"/>
                  <a:pt x="16236" y="8560"/>
                  <a:pt x="16256" y="8553"/>
                </a:cubicBezTo>
                <a:cubicBezTo>
                  <a:pt x="18206" y="7851"/>
                  <a:pt x="20210" y="6049"/>
                  <a:pt x="19978" y="3789"/>
                </a:cubicBezTo>
                <a:cubicBezTo>
                  <a:pt x="19817" y="2192"/>
                  <a:pt x="18666" y="965"/>
                  <a:pt x="17421" y="59"/>
                </a:cubicBezTo>
                <a:cubicBezTo>
                  <a:pt x="17365" y="18"/>
                  <a:pt x="17310" y="0"/>
                  <a:pt x="17258" y="0"/>
                </a:cubicBezTo>
                <a:close/>
              </a:path>
            </a:pathLst>
          </a:custGeom>
          <a:solidFill>
            <a:srgbClr val="212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7796</TotalTime>
  <Words>466</Words>
  <Application>Microsoft Office PowerPoint</Application>
  <PresentationFormat>Presentación en pantalla (16:9)</PresentationFormat>
  <Paragraphs>38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Century Gothic</vt:lpstr>
      <vt:lpstr>Itim</vt:lpstr>
      <vt:lpstr>Wingdings 3</vt:lpstr>
      <vt:lpstr>Espiral</vt:lpstr>
      <vt:lpstr> BECAS</vt:lpstr>
      <vt:lpstr>Presentación de PowerPoint</vt:lpstr>
      <vt:lpstr>DOCUMENTOS QUE SE DEBEN ENTREGAR DE MANERA FÍSICA</vt:lpstr>
      <vt:lpstr>Presentación de PowerPoint</vt:lpstr>
      <vt:lpstr>PASOS PARA OBTENER DESCUENTOS O MEDIA BECA </vt:lpstr>
      <vt:lpstr>PASOS PARA OBTENER DESCUENTOS O MEDIA BECA </vt:lpstr>
      <vt:lpstr> G.A.F.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NOTEBOOK</dc:title>
  <dc:creator>Toshiba</dc:creator>
  <cp:lastModifiedBy>User</cp:lastModifiedBy>
  <cp:revision>35</cp:revision>
  <dcterms:modified xsi:type="dcterms:W3CDTF">2025-05-14T13:57:15Z</dcterms:modified>
</cp:coreProperties>
</file>